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65" r:id="rId4"/>
    <p:sldId id="264" r:id="rId5"/>
    <p:sldId id="261" r:id="rId6"/>
    <p:sldId id="26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2" d="100"/>
          <a:sy n="62" d="100"/>
        </p:scale>
        <p:origin x="10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a:alpha val="0"/>
      </a:schemeClr>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D82DA4-9BD0-4548-9A4E-6C9F8249D6C6}"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19C9B446-E69C-4720-B1B7-44C2C6A9B94B}">
      <dgm:prSet/>
      <dgm:spPr/>
      <dgm:t>
        <a:bodyPr/>
        <a:lstStyle/>
        <a:p>
          <a:r>
            <a:rPr lang="en-GB"/>
            <a:t>What was your experience of the service? </a:t>
          </a:r>
          <a:endParaRPr lang="en-US"/>
        </a:p>
      </dgm:t>
    </dgm:pt>
    <dgm:pt modelId="{7F3D0DBC-36C8-4574-BDC7-26F73F7EDE79}" type="parTrans" cxnId="{46B224F9-D8DE-4978-89C1-05036FE2782C}">
      <dgm:prSet/>
      <dgm:spPr/>
      <dgm:t>
        <a:bodyPr/>
        <a:lstStyle/>
        <a:p>
          <a:endParaRPr lang="en-US"/>
        </a:p>
      </dgm:t>
    </dgm:pt>
    <dgm:pt modelId="{8D1B92AC-743E-4DBD-BBE8-1E199AB66459}" type="sibTrans" cxnId="{46B224F9-D8DE-4978-89C1-05036FE2782C}">
      <dgm:prSet/>
      <dgm:spPr/>
      <dgm:t>
        <a:bodyPr/>
        <a:lstStyle/>
        <a:p>
          <a:endParaRPr lang="en-US"/>
        </a:p>
      </dgm:t>
    </dgm:pt>
    <dgm:pt modelId="{DAEA2AEF-EDA6-487E-B86C-43DD0CC42803}">
      <dgm:prSet/>
      <dgm:spPr/>
      <dgm:t>
        <a:bodyPr/>
        <a:lstStyle/>
        <a:p>
          <a:r>
            <a:rPr lang="en-GB"/>
            <a:t>What aspects were good, most valuable, most impactful ? </a:t>
          </a:r>
          <a:endParaRPr lang="en-US"/>
        </a:p>
      </dgm:t>
    </dgm:pt>
    <dgm:pt modelId="{8140CA65-D0CE-40EE-87AB-B8B366D8C74C}" type="parTrans" cxnId="{7147BF00-6A85-48E7-8238-377B21354C8B}">
      <dgm:prSet/>
      <dgm:spPr/>
      <dgm:t>
        <a:bodyPr/>
        <a:lstStyle/>
        <a:p>
          <a:endParaRPr lang="en-US"/>
        </a:p>
      </dgm:t>
    </dgm:pt>
    <dgm:pt modelId="{3765D8E2-0D4F-4112-BC83-9097EA1FC959}" type="sibTrans" cxnId="{7147BF00-6A85-48E7-8238-377B21354C8B}">
      <dgm:prSet/>
      <dgm:spPr/>
      <dgm:t>
        <a:bodyPr/>
        <a:lstStyle/>
        <a:p>
          <a:endParaRPr lang="en-US"/>
        </a:p>
      </dgm:t>
    </dgm:pt>
    <dgm:pt modelId="{B026359C-9495-4A06-B7AD-1EEBC7A23E18}">
      <dgm:prSet/>
      <dgm:spPr/>
      <dgm:t>
        <a:bodyPr/>
        <a:lstStyle/>
        <a:p>
          <a:r>
            <a:rPr lang="en-GB"/>
            <a:t>What could have been delivered differently or have been improved?</a:t>
          </a:r>
          <a:endParaRPr lang="en-US"/>
        </a:p>
      </dgm:t>
    </dgm:pt>
    <dgm:pt modelId="{3BEA90C2-7B8C-432B-B667-30A40165DE7F}" type="parTrans" cxnId="{D64B4A1B-75C5-4D9D-851D-88001E5D6D94}">
      <dgm:prSet/>
      <dgm:spPr/>
      <dgm:t>
        <a:bodyPr/>
        <a:lstStyle/>
        <a:p>
          <a:endParaRPr lang="en-US"/>
        </a:p>
      </dgm:t>
    </dgm:pt>
    <dgm:pt modelId="{50FF69D1-50DD-4868-8598-AFB1BC3CD383}" type="sibTrans" cxnId="{D64B4A1B-75C5-4D9D-851D-88001E5D6D94}">
      <dgm:prSet/>
      <dgm:spPr/>
      <dgm:t>
        <a:bodyPr/>
        <a:lstStyle/>
        <a:p>
          <a:endParaRPr lang="en-US"/>
        </a:p>
      </dgm:t>
    </dgm:pt>
    <dgm:pt modelId="{32A465E5-14AC-48B0-8E5F-8B6ACAE8628E}">
      <dgm:prSet/>
      <dgm:spPr/>
      <dgm:t>
        <a:bodyPr/>
        <a:lstStyle/>
        <a:p>
          <a:r>
            <a:rPr lang="en-GB"/>
            <a:t>What could you have delivered if time and resources were invested elsewhere?</a:t>
          </a:r>
          <a:endParaRPr lang="en-US"/>
        </a:p>
      </dgm:t>
    </dgm:pt>
    <dgm:pt modelId="{2D1ABEE4-D343-4817-8A3C-CF179293220C}" type="parTrans" cxnId="{956DE880-A505-4149-A13C-C33F93CF01B4}">
      <dgm:prSet/>
      <dgm:spPr/>
      <dgm:t>
        <a:bodyPr/>
        <a:lstStyle/>
        <a:p>
          <a:endParaRPr lang="en-US"/>
        </a:p>
      </dgm:t>
    </dgm:pt>
    <dgm:pt modelId="{C228D28F-75B6-483F-A2EA-318F1281468E}" type="sibTrans" cxnId="{956DE880-A505-4149-A13C-C33F93CF01B4}">
      <dgm:prSet/>
      <dgm:spPr/>
      <dgm:t>
        <a:bodyPr/>
        <a:lstStyle/>
        <a:p>
          <a:endParaRPr lang="en-US"/>
        </a:p>
      </dgm:t>
    </dgm:pt>
    <dgm:pt modelId="{DEC263C0-DB57-40A7-921F-1EF00C2C8AE5}" type="pres">
      <dgm:prSet presAssocID="{2CD82DA4-9BD0-4548-9A4E-6C9F8249D6C6}" presName="linear" presStyleCnt="0">
        <dgm:presLayoutVars>
          <dgm:animLvl val="lvl"/>
          <dgm:resizeHandles val="exact"/>
        </dgm:presLayoutVars>
      </dgm:prSet>
      <dgm:spPr/>
    </dgm:pt>
    <dgm:pt modelId="{E2F94BEE-C3FE-419E-8AF9-76EC1E3781E7}" type="pres">
      <dgm:prSet presAssocID="{19C9B446-E69C-4720-B1B7-44C2C6A9B94B}" presName="parentText" presStyleLbl="node1" presStyleIdx="0" presStyleCnt="4">
        <dgm:presLayoutVars>
          <dgm:chMax val="0"/>
          <dgm:bulletEnabled val="1"/>
        </dgm:presLayoutVars>
      </dgm:prSet>
      <dgm:spPr/>
    </dgm:pt>
    <dgm:pt modelId="{08B29FF2-D75F-4306-92FD-577F5F2A329B}" type="pres">
      <dgm:prSet presAssocID="{8D1B92AC-743E-4DBD-BBE8-1E199AB66459}" presName="spacer" presStyleCnt="0"/>
      <dgm:spPr/>
    </dgm:pt>
    <dgm:pt modelId="{A5F6A6D8-C68F-430A-B2D3-93476DA9A2A7}" type="pres">
      <dgm:prSet presAssocID="{DAEA2AEF-EDA6-487E-B86C-43DD0CC42803}" presName="parentText" presStyleLbl="node1" presStyleIdx="1" presStyleCnt="4">
        <dgm:presLayoutVars>
          <dgm:chMax val="0"/>
          <dgm:bulletEnabled val="1"/>
        </dgm:presLayoutVars>
      </dgm:prSet>
      <dgm:spPr/>
    </dgm:pt>
    <dgm:pt modelId="{B58E4FEF-7693-4BC0-9C24-ADC411B5AE8E}" type="pres">
      <dgm:prSet presAssocID="{3765D8E2-0D4F-4112-BC83-9097EA1FC959}" presName="spacer" presStyleCnt="0"/>
      <dgm:spPr/>
    </dgm:pt>
    <dgm:pt modelId="{ADFC9AEF-690D-4C6B-86B2-5B5C7462DD45}" type="pres">
      <dgm:prSet presAssocID="{B026359C-9495-4A06-B7AD-1EEBC7A23E18}" presName="parentText" presStyleLbl="node1" presStyleIdx="2" presStyleCnt="4">
        <dgm:presLayoutVars>
          <dgm:chMax val="0"/>
          <dgm:bulletEnabled val="1"/>
        </dgm:presLayoutVars>
      </dgm:prSet>
      <dgm:spPr/>
    </dgm:pt>
    <dgm:pt modelId="{3DFE68C3-ECF9-4FCA-A217-71F3B3991D0F}" type="pres">
      <dgm:prSet presAssocID="{50FF69D1-50DD-4868-8598-AFB1BC3CD383}" presName="spacer" presStyleCnt="0"/>
      <dgm:spPr/>
    </dgm:pt>
    <dgm:pt modelId="{6C591939-E57E-492E-BADB-E29C5071E31D}" type="pres">
      <dgm:prSet presAssocID="{32A465E5-14AC-48B0-8E5F-8B6ACAE8628E}" presName="parentText" presStyleLbl="node1" presStyleIdx="3" presStyleCnt="4">
        <dgm:presLayoutVars>
          <dgm:chMax val="0"/>
          <dgm:bulletEnabled val="1"/>
        </dgm:presLayoutVars>
      </dgm:prSet>
      <dgm:spPr/>
    </dgm:pt>
  </dgm:ptLst>
  <dgm:cxnLst>
    <dgm:cxn modelId="{7147BF00-6A85-48E7-8238-377B21354C8B}" srcId="{2CD82DA4-9BD0-4548-9A4E-6C9F8249D6C6}" destId="{DAEA2AEF-EDA6-487E-B86C-43DD0CC42803}" srcOrd="1" destOrd="0" parTransId="{8140CA65-D0CE-40EE-87AB-B8B366D8C74C}" sibTransId="{3765D8E2-0D4F-4112-BC83-9097EA1FC959}"/>
    <dgm:cxn modelId="{D64B4A1B-75C5-4D9D-851D-88001E5D6D94}" srcId="{2CD82DA4-9BD0-4548-9A4E-6C9F8249D6C6}" destId="{B026359C-9495-4A06-B7AD-1EEBC7A23E18}" srcOrd="2" destOrd="0" parTransId="{3BEA90C2-7B8C-432B-B667-30A40165DE7F}" sibTransId="{50FF69D1-50DD-4868-8598-AFB1BC3CD383}"/>
    <dgm:cxn modelId="{956DE880-A505-4149-A13C-C33F93CF01B4}" srcId="{2CD82DA4-9BD0-4548-9A4E-6C9F8249D6C6}" destId="{32A465E5-14AC-48B0-8E5F-8B6ACAE8628E}" srcOrd="3" destOrd="0" parTransId="{2D1ABEE4-D343-4817-8A3C-CF179293220C}" sibTransId="{C228D28F-75B6-483F-A2EA-318F1281468E}"/>
    <dgm:cxn modelId="{907E7BA3-6CFF-467A-A249-459B7F8E3FAE}" type="presOf" srcId="{B026359C-9495-4A06-B7AD-1EEBC7A23E18}" destId="{ADFC9AEF-690D-4C6B-86B2-5B5C7462DD45}" srcOrd="0" destOrd="0" presId="urn:microsoft.com/office/officeart/2005/8/layout/vList2"/>
    <dgm:cxn modelId="{D954ECA4-06A9-4F57-930E-87645919C352}" type="presOf" srcId="{19C9B446-E69C-4720-B1B7-44C2C6A9B94B}" destId="{E2F94BEE-C3FE-419E-8AF9-76EC1E3781E7}" srcOrd="0" destOrd="0" presId="urn:microsoft.com/office/officeart/2005/8/layout/vList2"/>
    <dgm:cxn modelId="{FC0AA7BE-9578-470A-959E-083D8273AE4C}" type="presOf" srcId="{DAEA2AEF-EDA6-487E-B86C-43DD0CC42803}" destId="{A5F6A6D8-C68F-430A-B2D3-93476DA9A2A7}" srcOrd="0" destOrd="0" presId="urn:microsoft.com/office/officeart/2005/8/layout/vList2"/>
    <dgm:cxn modelId="{0DA75AD9-32C2-42F2-8066-A74547A37C5C}" type="presOf" srcId="{2CD82DA4-9BD0-4548-9A4E-6C9F8249D6C6}" destId="{DEC263C0-DB57-40A7-921F-1EF00C2C8AE5}" srcOrd="0" destOrd="0" presId="urn:microsoft.com/office/officeart/2005/8/layout/vList2"/>
    <dgm:cxn modelId="{EBECEEE1-50B6-4436-8B14-1AFA42F026A5}" type="presOf" srcId="{32A465E5-14AC-48B0-8E5F-8B6ACAE8628E}" destId="{6C591939-E57E-492E-BADB-E29C5071E31D}" srcOrd="0" destOrd="0" presId="urn:microsoft.com/office/officeart/2005/8/layout/vList2"/>
    <dgm:cxn modelId="{46B224F9-D8DE-4978-89C1-05036FE2782C}" srcId="{2CD82DA4-9BD0-4548-9A4E-6C9F8249D6C6}" destId="{19C9B446-E69C-4720-B1B7-44C2C6A9B94B}" srcOrd="0" destOrd="0" parTransId="{7F3D0DBC-36C8-4574-BDC7-26F73F7EDE79}" sibTransId="{8D1B92AC-743E-4DBD-BBE8-1E199AB66459}"/>
    <dgm:cxn modelId="{09E313DF-E3F2-4919-8012-74B88B1E3D0E}" type="presParOf" srcId="{DEC263C0-DB57-40A7-921F-1EF00C2C8AE5}" destId="{E2F94BEE-C3FE-419E-8AF9-76EC1E3781E7}" srcOrd="0" destOrd="0" presId="urn:microsoft.com/office/officeart/2005/8/layout/vList2"/>
    <dgm:cxn modelId="{483FD9BC-BB79-4A70-8447-087317E17424}" type="presParOf" srcId="{DEC263C0-DB57-40A7-921F-1EF00C2C8AE5}" destId="{08B29FF2-D75F-4306-92FD-577F5F2A329B}" srcOrd="1" destOrd="0" presId="urn:microsoft.com/office/officeart/2005/8/layout/vList2"/>
    <dgm:cxn modelId="{7C172715-E6CA-4C38-93BB-29FFB0A88BB0}" type="presParOf" srcId="{DEC263C0-DB57-40A7-921F-1EF00C2C8AE5}" destId="{A5F6A6D8-C68F-430A-B2D3-93476DA9A2A7}" srcOrd="2" destOrd="0" presId="urn:microsoft.com/office/officeart/2005/8/layout/vList2"/>
    <dgm:cxn modelId="{87EFCAA4-7923-41CF-BB11-F7C13745BA78}" type="presParOf" srcId="{DEC263C0-DB57-40A7-921F-1EF00C2C8AE5}" destId="{B58E4FEF-7693-4BC0-9C24-ADC411B5AE8E}" srcOrd="3" destOrd="0" presId="urn:microsoft.com/office/officeart/2005/8/layout/vList2"/>
    <dgm:cxn modelId="{EE0BC1BE-C8C2-4E7B-93C5-139C4E5AD4E9}" type="presParOf" srcId="{DEC263C0-DB57-40A7-921F-1EF00C2C8AE5}" destId="{ADFC9AEF-690D-4C6B-86B2-5B5C7462DD45}" srcOrd="4" destOrd="0" presId="urn:microsoft.com/office/officeart/2005/8/layout/vList2"/>
    <dgm:cxn modelId="{5F3FDC15-9354-4B34-8283-3F2B4F3E986F}" type="presParOf" srcId="{DEC263C0-DB57-40A7-921F-1EF00C2C8AE5}" destId="{3DFE68C3-ECF9-4FCA-A217-71F3B3991D0F}" srcOrd="5" destOrd="0" presId="urn:microsoft.com/office/officeart/2005/8/layout/vList2"/>
    <dgm:cxn modelId="{C433AAAB-22E6-41AA-817B-37A780073430}" type="presParOf" srcId="{DEC263C0-DB57-40A7-921F-1EF00C2C8AE5}" destId="{6C591939-E57E-492E-BADB-E29C5071E31D}"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D54752B-AADD-4211-8C99-784810EB5155}" type="doc">
      <dgm:prSet loTypeId="urn:microsoft.com/office/officeart/2018/2/layout/IconVerticalSolidList" loCatId="icon" qsTypeId="urn:microsoft.com/office/officeart/2005/8/quickstyle/simple1" qsCatId="simple" csTypeId="urn:microsoft.com/office/officeart/2018/5/colors/Iconchunking_neutralbg_accent3_2" csCatId="accent3" phldr="1"/>
      <dgm:spPr/>
      <dgm:t>
        <a:bodyPr/>
        <a:lstStyle/>
        <a:p>
          <a:endParaRPr lang="en-US"/>
        </a:p>
      </dgm:t>
    </dgm:pt>
    <dgm:pt modelId="{7E84C74B-5DE8-4E47-BC5F-9F4B8EAD143B}">
      <dgm:prSet/>
      <dgm:spPr/>
      <dgm:t>
        <a:bodyPr/>
        <a:lstStyle/>
        <a:p>
          <a:pPr>
            <a:lnSpc>
              <a:spcPct val="100000"/>
            </a:lnSpc>
          </a:pPr>
          <a:r>
            <a:rPr lang="en-US"/>
            <a:t>2020</a:t>
          </a:r>
        </a:p>
      </dgm:t>
    </dgm:pt>
    <dgm:pt modelId="{D7B35C8A-13DF-469C-9462-08F12835381E}" type="parTrans" cxnId="{D1C238DB-AC3B-4707-A3C1-3D8A75E43B5C}">
      <dgm:prSet/>
      <dgm:spPr/>
      <dgm:t>
        <a:bodyPr/>
        <a:lstStyle/>
        <a:p>
          <a:endParaRPr lang="en-US"/>
        </a:p>
      </dgm:t>
    </dgm:pt>
    <dgm:pt modelId="{4C78C1AF-379B-4A17-B9A2-E772F8D8A8AE}" type="sibTrans" cxnId="{D1C238DB-AC3B-4707-A3C1-3D8A75E43B5C}">
      <dgm:prSet/>
      <dgm:spPr/>
      <dgm:t>
        <a:bodyPr/>
        <a:lstStyle/>
        <a:p>
          <a:endParaRPr lang="en-US"/>
        </a:p>
      </dgm:t>
    </dgm:pt>
    <dgm:pt modelId="{0B9ECBC3-4D38-48C6-868D-B80F8EE84E3D}">
      <dgm:prSet/>
      <dgm:spPr/>
      <dgm:t>
        <a:bodyPr/>
        <a:lstStyle/>
        <a:p>
          <a:pPr>
            <a:lnSpc>
              <a:spcPct val="100000"/>
            </a:lnSpc>
          </a:pPr>
          <a:r>
            <a:rPr lang="en-US"/>
            <a:t>Autumn term 2020 – Factfinding, gathering information and analysis</a:t>
          </a:r>
        </a:p>
      </dgm:t>
    </dgm:pt>
    <dgm:pt modelId="{F58A65E0-2DDA-42CD-9655-8315430A9800}" type="parTrans" cxnId="{F1133250-06CF-4FEF-9826-3A80F8A3EA70}">
      <dgm:prSet/>
      <dgm:spPr/>
      <dgm:t>
        <a:bodyPr/>
        <a:lstStyle/>
        <a:p>
          <a:endParaRPr lang="en-US"/>
        </a:p>
      </dgm:t>
    </dgm:pt>
    <dgm:pt modelId="{C299146C-3934-49C1-945D-87809BF9B9D2}" type="sibTrans" cxnId="{F1133250-06CF-4FEF-9826-3A80F8A3EA70}">
      <dgm:prSet/>
      <dgm:spPr/>
      <dgm:t>
        <a:bodyPr/>
        <a:lstStyle/>
        <a:p>
          <a:endParaRPr lang="en-US"/>
        </a:p>
      </dgm:t>
    </dgm:pt>
    <dgm:pt modelId="{7D853FAF-CF5E-4BFC-A1C3-94C22405716F}">
      <dgm:prSet/>
      <dgm:spPr/>
      <dgm:t>
        <a:bodyPr/>
        <a:lstStyle/>
        <a:p>
          <a:pPr>
            <a:lnSpc>
              <a:spcPct val="100000"/>
            </a:lnSpc>
          </a:pPr>
          <a:r>
            <a:rPr lang="en-US"/>
            <a:t>2021</a:t>
          </a:r>
        </a:p>
      </dgm:t>
    </dgm:pt>
    <dgm:pt modelId="{F24992DE-3AD2-4548-A820-16A3A101A4C1}" type="parTrans" cxnId="{EECE8BB5-C4AE-45D1-878D-E7464B840E45}">
      <dgm:prSet/>
      <dgm:spPr/>
      <dgm:t>
        <a:bodyPr/>
        <a:lstStyle/>
        <a:p>
          <a:endParaRPr lang="en-US"/>
        </a:p>
      </dgm:t>
    </dgm:pt>
    <dgm:pt modelId="{F5598C71-572F-4201-8ECB-28906EEC77AA}" type="sibTrans" cxnId="{EECE8BB5-C4AE-45D1-878D-E7464B840E45}">
      <dgm:prSet/>
      <dgm:spPr/>
      <dgm:t>
        <a:bodyPr/>
        <a:lstStyle/>
        <a:p>
          <a:endParaRPr lang="en-US"/>
        </a:p>
      </dgm:t>
    </dgm:pt>
    <dgm:pt modelId="{AD26A9D8-2D87-4A47-8390-5F71B1B690D0}">
      <dgm:prSet/>
      <dgm:spPr/>
      <dgm:t>
        <a:bodyPr/>
        <a:lstStyle/>
        <a:p>
          <a:pPr>
            <a:lnSpc>
              <a:spcPct val="100000"/>
            </a:lnSpc>
          </a:pPr>
          <a:r>
            <a:rPr lang="en-US"/>
            <a:t>Spring term 2021 – presenting outcomes/recommendations of review work for strategic and operational consideration</a:t>
          </a:r>
        </a:p>
      </dgm:t>
    </dgm:pt>
    <dgm:pt modelId="{4F9D43D9-1A74-4EC4-A545-AB58D6FD4488}" type="parTrans" cxnId="{F156CDB0-14EB-44F9-99E8-CEA25439BF73}">
      <dgm:prSet/>
      <dgm:spPr/>
      <dgm:t>
        <a:bodyPr/>
        <a:lstStyle/>
        <a:p>
          <a:endParaRPr lang="en-US"/>
        </a:p>
      </dgm:t>
    </dgm:pt>
    <dgm:pt modelId="{B27B9DDA-529B-424D-802B-A244123AB863}" type="sibTrans" cxnId="{F156CDB0-14EB-44F9-99E8-CEA25439BF73}">
      <dgm:prSet/>
      <dgm:spPr/>
      <dgm:t>
        <a:bodyPr/>
        <a:lstStyle/>
        <a:p>
          <a:endParaRPr lang="en-US"/>
        </a:p>
      </dgm:t>
    </dgm:pt>
    <dgm:pt modelId="{3E6C8E1C-C3C7-4BE2-8943-4C312EF516E2}">
      <dgm:prSet/>
      <dgm:spPr/>
      <dgm:t>
        <a:bodyPr/>
        <a:lstStyle/>
        <a:p>
          <a:pPr>
            <a:lnSpc>
              <a:spcPct val="100000"/>
            </a:lnSpc>
          </a:pPr>
          <a:r>
            <a:rPr lang="en-US"/>
            <a:t>2021</a:t>
          </a:r>
        </a:p>
      </dgm:t>
    </dgm:pt>
    <dgm:pt modelId="{E453570D-7425-4A12-8B92-595A8FA271BD}" type="parTrans" cxnId="{A4E79411-8F3C-4E2C-96B9-53CC21E97F35}">
      <dgm:prSet/>
      <dgm:spPr/>
      <dgm:t>
        <a:bodyPr/>
        <a:lstStyle/>
        <a:p>
          <a:endParaRPr lang="en-US"/>
        </a:p>
      </dgm:t>
    </dgm:pt>
    <dgm:pt modelId="{297EC378-A319-44C0-A1F0-12C6BE9360A3}" type="sibTrans" cxnId="{A4E79411-8F3C-4E2C-96B9-53CC21E97F35}">
      <dgm:prSet/>
      <dgm:spPr/>
      <dgm:t>
        <a:bodyPr/>
        <a:lstStyle/>
        <a:p>
          <a:endParaRPr lang="en-US"/>
        </a:p>
      </dgm:t>
    </dgm:pt>
    <dgm:pt modelId="{4292D414-444E-4358-A209-C07DE6D01FCB}">
      <dgm:prSet/>
      <dgm:spPr/>
      <dgm:t>
        <a:bodyPr/>
        <a:lstStyle/>
        <a:p>
          <a:pPr>
            <a:lnSpc>
              <a:spcPct val="100000"/>
            </a:lnSpc>
          </a:pPr>
          <a:r>
            <a:rPr lang="en-US"/>
            <a:t>Summer term 2021 – agreeing implementation </a:t>
          </a:r>
        </a:p>
      </dgm:t>
    </dgm:pt>
    <dgm:pt modelId="{72BF3EEC-2BE1-41EA-995F-F06FAF3E7E22}" type="parTrans" cxnId="{D89208A1-CF36-46D5-BB18-5602E5247F8C}">
      <dgm:prSet/>
      <dgm:spPr/>
      <dgm:t>
        <a:bodyPr/>
        <a:lstStyle/>
        <a:p>
          <a:endParaRPr lang="en-US"/>
        </a:p>
      </dgm:t>
    </dgm:pt>
    <dgm:pt modelId="{AF157C87-A890-4FB0-8FDA-12B34DA5D488}" type="sibTrans" cxnId="{D89208A1-CF36-46D5-BB18-5602E5247F8C}">
      <dgm:prSet/>
      <dgm:spPr/>
      <dgm:t>
        <a:bodyPr/>
        <a:lstStyle/>
        <a:p>
          <a:endParaRPr lang="en-US"/>
        </a:p>
      </dgm:t>
    </dgm:pt>
    <dgm:pt modelId="{C1C95B05-5343-4CFF-A8AA-9382CF9C6CE6}">
      <dgm:prSet/>
      <dgm:spPr/>
      <dgm:t>
        <a:bodyPr/>
        <a:lstStyle/>
        <a:p>
          <a:pPr>
            <a:lnSpc>
              <a:spcPct val="100000"/>
            </a:lnSpc>
          </a:pPr>
          <a:r>
            <a:rPr lang="en-US"/>
            <a:t>2021</a:t>
          </a:r>
        </a:p>
      </dgm:t>
    </dgm:pt>
    <dgm:pt modelId="{FEB02EA4-92F4-49B5-B4AC-7EFC4A44AD8D}" type="parTrans" cxnId="{5C61C237-C76D-469C-9535-336A7CE4C9C5}">
      <dgm:prSet/>
      <dgm:spPr/>
      <dgm:t>
        <a:bodyPr/>
        <a:lstStyle/>
        <a:p>
          <a:endParaRPr lang="en-US"/>
        </a:p>
      </dgm:t>
    </dgm:pt>
    <dgm:pt modelId="{57CC6AC5-67B5-4AE8-BAB7-19B5B0DBEA30}" type="sibTrans" cxnId="{5C61C237-C76D-469C-9535-336A7CE4C9C5}">
      <dgm:prSet/>
      <dgm:spPr/>
      <dgm:t>
        <a:bodyPr/>
        <a:lstStyle/>
        <a:p>
          <a:endParaRPr lang="en-US"/>
        </a:p>
      </dgm:t>
    </dgm:pt>
    <dgm:pt modelId="{A225F053-4662-49C5-9617-FDFF3596FDF8}">
      <dgm:prSet/>
      <dgm:spPr/>
      <dgm:t>
        <a:bodyPr/>
        <a:lstStyle/>
        <a:p>
          <a:pPr>
            <a:lnSpc>
              <a:spcPct val="100000"/>
            </a:lnSpc>
          </a:pPr>
          <a:r>
            <a:rPr lang="en-US"/>
            <a:t>Autumn term 2021 – implementing a new strategy for specialist provisions and APs</a:t>
          </a:r>
        </a:p>
      </dgm:t>
    </dgm:pt>
    <dgm:pt modelId="{7760B86C-0047-43FC-BD4A-B3BF86702CFD}" type="parTrans" cxnId="{179EADB6-C05F-4EF6-A345-88B2806E22A3}">
      <dgm:prSet/>
      <dgm:spPr/>
      <dgm:t>
        <a:bodyPr/>
        <a:lstStyle/>
        <a:p>
          <a:endParaRPr lang="en-US"/>
        </a:p>
      </dgm:t>
    </dgm:pt>
    <dgm:pt modelId="{89E83270-1D63-4E9F-ABAB-B3B22DE2049D}" type="sibTrans" cxnId="{179EADB6-C05F-4EF6-A345-88B2806E22A3}">
      <dgm:prSet/>
      <dgm:spPr/>
      <dgm:t>
        <a:bodyPr/>
        <a:lstStyle/>
        <a:p>
          <a:endParaRPr lang="en-US"/>
        </a:p>
      </dgm:t>
    </dgm:pt>
    <dgm:pt modelId="{EF6483A2-34EC-44F5-9140-B62D547F6F1F}" type="pres">
      <dgm:prSet presAssocID="{6D54752B-AADD-4211-8C99-784810EB5155}" presName="root" presStyleCnt="0">
        <dgm:presLayoutVars>
          <dgm:dir/>
          <dgm:resizeHandles val="exact"/>
        </dgm:presLayoutVars>
      </dgm:prSet>
      <dgm:spPr/>
    </dgm:pt>
    <dgm:pt modelId="{218BA4AC-79E9-4933-870B-BC5405E683F0}" type="pres">
      <dgm:prSet presAssocID="{7E84C74B-5DE8-4E47-BC5F-9F4B8EAD143B}" presName="compNode" presStyleCnt="0"/>
      <dgm:spPr/>
    </dgm:pt>
    <dgm:pt modelId="{25CAC968-5784-49E0-9E9B-9DF55B1491BF}" type="pres">
      <dgm:prSet presAssocID="{7E84C74B-5DE8-4E47-BC5F-9F4B8EAD143B}" presName="bgRect" presStyleLbl="bgShp" presStyleIdx="0" presStyleCnt="4"/>
      <dgm:spPr/>
    </dgm:pt>
    <dgm:pt modelId="{82F1D0DC-17C9-451D-9633-B0FC9BBCC32B}" type="pres">
      <dgm:prSet presAssocID="{7E84C74B-5DE8-4E47-BC5F-9F4B8EAD143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umpkin"/>
        </a:ext>
      </dgm:extLst>
    </dgm:pt>
    <dgm:pt modelId="{B935BBDF-EDE3-4C6A-9C8F-EE1AEEC988BA}" type="pres">
      <dgm:prSet presAssocID="{7E84C74B-5DE8-4E47-BC5F-9F4B8EAD143B}" presName="spaceRect" presStyleCnt="0"/>
      <dgm:spPr/>
    </dgm:pt>
    <dgm:pt modelId="{F38D0986-9BC5-498D-8E8E-D454538FDB35}" type="pres">
      <dgm:prSet presAssocID="{7E84C74B-5DE8-4E47-BC5F-9F4B8EAD143B}" presName="parTx" presStyleLbl="revTx" presStyleIdx="0" presStyleCnt="8">
        <dgm:presLayoutVars>
          <dgm:chMax val="0"/>
          <dgm:chPref val="0"/>
        </dgm:presLayoutVars>
      </dgm:prSet>
      <dgm:spPr/>
    </dgm:pt>
    <dgm:pt modelId="{F6466422-A1C8-4822-91D2-F66D4986467F}" type="pres">
      <dgm:prSet presAssocID="{7E84C74B-5DE8-4E47-BC5F-9F4B8EAD143B}" presName="desTx" presStyleLbl="revTx" presStyleIdx="1" presStyleCnt="8">
        <dgm:presLayoutVars/>
      </dgm:prSet>
      <dgm:spPr/>
    </dgm:pt>
    <dgm:pt modelId="{31464E80-5E7A-4B97-AFF1-550D5A34B330}" type="pres">
      <dgm:prSet presAssocID="{4C78C1AF-379B-4A17-B9A2-E772F8D8A8AE}" presName="sibTrans" presStyleCnt="0"/>
      <dgm:spPr/>
    </dgm:pt>
    <dgm:pt modelId="{D4A2EAB2-A58E-4288-B8E7-6C33D17379C2}" type="pres">
      <dgm:prSet presAssocID="{7D853FAF-CF5E-4BFC-A1C3-94C22405716F}" presName="compNode" presStyleCnt="0"/>
      <dgm:spPr/>
    </dgm:pt>
    <dgm:pt modelId="{4421EB9C-449B-4340-B2D0-581B0135462B}" type="pres">
      <dgm:prSet presAssocID="{7D853FAF-CF5E-4BFC-A1C3-94C22405716F}" presName="bgRect" presStyleLbl="bgShp" presStyleIdx="1" presStyleCnt="4"/>
      <dgm:spPr/>
    </dgm:pt>
    <dgm:pt modelId="{9B4006FE-5AF2-4CD2-AC97-E2B68DBE92BB}" type="pres">
      <dgm:prSet presAssocID="{7D853FAF-CF5E-4BFC-A1C3-94C22405716F}"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eting"/>
        </a:ext>
      </dgm:extLst>
    </dgm:pt>
    <dgm:pt modelId="{88CF42DA-2AB9-4DFE-B75A-5AEC59FBEFFE}" type="pres">
      <dgm:prSet presAssocID="{7D853FAF-CF5E-4BFC-A1C3-94C22405716F}" presName="spaceRect" presStyleCnt="0"/>
      <dgm:spPr/>
    </dgm:pt>
    <dgm:pt modelId="{95F7A18B-9400-4765-A82A-FAD24F34D964}" type="pres">
      <dgm:prSet presAssocID="{7D853FAF-CF5E-4BFC-A1C3-94C22405716F}" presName="parTx" presStyleLbl="revTx" presStyleIdx="2" presStyleCnt="8">
        <dgm:presLayoutVars>
          <dgm:chMax val="0"/>
          <dgm:chPref val="0"/>
        </dgm:presLayoutVars>
      </dgm:prSet>
      <dgm:spPr/>
    </dgm:pt>
    <dgm:pt modelId="{9F6D7432-7D1A-4856-B4E9-15876421833A}" type="pres">
      <dgm:prSet presAssocID="{7D853FAF-CF5E-4BFC-A1C3-94C22405716F}" presName="desTx" presStyleLbl="revTx" presStyleIdx="3" presStyleCnt="8">
        <dgm:presLayoutVars/>
      </dgm:prSet>
      <dgm:spPr/>
    </dgm:pt>
    <dgm:pt modelId="{0AF21ABC-F78D-416F-B4A3-B3B3A6AB8CFC}" type="pres">
      <dgm:prSet presAssocID="{F5598C71-572F-4201-8ECB-28906EEC77AA}" presName="sibTrans" presStyleCnt="0"/>
      <dgm:spPr/>
    </dgm:pt>
    <dgm:pt modelId="{674EC7B1-699D-4F74-A978-8D42DE5049FB}" type="pres">
      <dgm:prSet presAssocID="{3E6C8E1C-C3C7-4BE2-8943-4C312EF516E2}" presName="compNode" presStyleCnt="0"/>
      <dgm:spPr/>
    </dgm:pt>
    <dgm:pt modelId="{A17A8C41-BD26-4557-AE39-35BEE90CAB7C}" type="pres">
      <dgm:prSet presAssocID="{3E6C8E1C-C3C7-4BE2-8943-4C312EF516E2}" presName="bgRect" presStyleLbl="bgShp" presStyleIdx="2" presStyleCnt="4"/>
      <dgm:spPr/>
    </dgm:pt>
    <dgm:pt modelId="{2A9CFF65-E454-45E2-90FF-7E6AB264947C}" type="pres">
      <dgm:prSet presAssocID="{3E6C8E1C-C3C7-4BE2-8943-4C312EF516E2}"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andshake"/>
        </a:ext>
      </dgm:extLst>
    </dgm:pt>
    <dgm:pt modelId="{AE0B9A5F-2166-41B2-8859-85858FC5E694}" type="pres">
      <dgm:prSet presAssocID="{3E6C8E1C-C3C7-4BE2-8943-4C312EF516E2}" presName="spaceRect" presStyleCnt="0"/>
      <dgm:spPr/>
    </dgm:pt>
    <dgm:pt modelId="{9D45423D-7225-4E96-920A-EB1CED5B44A1}" type="pres">
      <dgm:prSet presAssocID="{3E6C8E1C-C3C7-4BE2-8943-4C312EF516E2}" presName="parTx" presStyleLbl="revTx" presStyleIdx="4" presStyleCnt="8">
        <dgm:presLayoutVars>
          <dgm:chMax val="0"/>
          <dgm:chPref val="0"/>
        </dgm:presLayoutVars>
      </dgm:prSet>
      <dgm:spPr/>
    </dgm:pt>
    <dgm:pt modelId="{43AE5341-7BBA-40A5-AA73-29ED58822761}" type="pres">
      <dgm:prSet presAssocID="{3E6C8E1C-C3C7-4BE2-8943-4C312EF516E2}" presName="desTx" presStyleLbl="revTx" presStyleIdx="5" presStyleCnt="8">
        <dgm:presLayoutVars/>
      </dgm:prSet>
      <dgm:spPr/>
    </dgm:pt>
    <dgm:pt modelId="{FB4F7EC7-F721-4977-95C3-7179BCD90E19}" type="pres">
      <dgm:prSet presAssocID="{297EC378-A319-44C0-A1F0-12C6BE9360A3}" presName="sibTrans" presStyleCnt="0"/>
      <dgm:spPr/>
    </dgm:pt>
    <dgm:pt modelId="{17FD3C05-71BC-4C24-A013-DF4E99685154}" type="pres">
      <dgm:prSet presAssocID="{C1C95B05-5343-4CFF-A8AA-9382CF9C6CE6}" presName="compNode" presStyleCnt="0"/>
      <dgm:spPr/>
    </dgm:pt>
    <dgm:pt modelId="{A23EA383-A6B6-4C38-850B-29B62E8D7C05}" type="pres">
      <dgm:prSet presAssocID="{C1C95B05-5343-4CFF-A8AA-9382CF9C6CE6}" presName="bgRect" presStyleLbl="bgShp" presStyleIdx="3" presStyleCnt="4"/>
      <dgm:spPr/>
    </dgm:pt>
    <dgm:pt modelId="{301591AC-206E-4193-B56F-14BFB97CE5E9}" type="pres">
      <dgm:prSet presAssocID="{C1C95B05-5343-4CFF-A8AA-9382CF9C6CE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Leaf"/>
        </a:ext>
      </dgm:extLst>
    </dgm:pt>
    <dgm:pt modelId="{FB61BDC6-6F5E-4ABF-857D-602D6CE59B50}" type="pres">
      <dgm:prSet presAssocID="{C1C95B05-5343-4CFF-A8AA-9382CF9C6CE6}" presName="spaceRect" presStyleCnt="0"/>
      <dgm:spPr/>
    </dgm:pt>
    <dgm:pt modelId="{555FC0CB-6C68-461D-A4BB-DD235EF02E8A}" type="pres">
      <dgm:prSet presAssocID="{C1C95B05-5343-4CFF-A8AA-9382CF9C6CE6}" presName="parTx" presStyleLbl="revTx" presStyleIdx="6" presStyleCnt="8">
        <dgm:presLayoutVars>
          <dgm:chMax val="0"/>
          <dgm:chPref val="0"/>
        </dgm:presLayoutVars>
      </dgm:prSet>
      <dgm:spPr/>
    </dgm:pt>
    <dgm:pt modelId="{079F1F6B-9686-4BAC-AAB2-8F73A390842F}" type="pres">
      <dgm:prSet presAssocID="{C1C95B05-5343-4CFF-A8AA-9382CF9C6CE6}" presName="desTx" presStyleLbl="revTx" presStyleIdx="7" presStyleCnt="8">
        <dgm:presLayoutVars/>
      </dgm:prSet>
      <dgm:spPr/>
    </dgm:pt>
  </dgm:ptLst>
  <dgm:cxnLst>
    <dgm:cxn modelId="{A4E79411-8F3C-4E2C-96B9-53CC21E97F35}" srcId="{6D54752B-AADD-4211-8C99-784810EB5155}" destId="{3E6C8E1C-C3C7-4BE2-8943-4C312EF516E2}" srcOrd="2" destOrd="0" parTransId="{E453570D-7425-4A12-8B92-595A8FA271BD}" sibTransId="{297EC378-A319-44C0-A1F0-12C6BE9360A3}"/>
    <dgm:cxn modelId="{5C61C237-C76D-469C-9535-336A7CE4C9C5}" srcId="{6D54752B-AADD-4211-8C99-784810EB5155}" destId="{C1C95B05-5343-4CFF-A8AA-9382CF9C6CE6}" srcOrd="3" destOrd="0" parTransId="{FEB02EA4-92F4-49B5-B4AC-7EFC4A44AD8D}" sibTransId="{57CC6AC5-67B5-4AE8-BAB7-19B5B0DBEA30}"/>
    <dgm:cxn modelId="{ED5D7A3E-A2DD-463D-8F98-6B6E079E4E86}" type="presOf" srcId="{7E84C74B-5DE8-4E47-BC5F-9F4B8EAD143B}" destId="{F38D0986-9BC5-498D-8E8E-D454538FDB35}" srcOrd="0" destOrd="0" presId="urn:microsoft.com/office/officeart/2018/2/layout/IconVerticalSolidList"/>
    <dgm:cxn modelId="{F1133250-06CF-4FEF-9826-3A80F8A3EA70}" srcId="{7E84C74B-5DE8-4E47-BC5F-9F4B8EAD143B}" destId="{0B9ECBC3-4D38-48C6-868D-B80F8EE84E3D}" srcOrd="0" destOrd="0" parTransId="{F58A65E0-2DDA-42CD-9655-8315430A9800}" sibTransId="{C299146C-3934-49C1-945D-87809BF9B9D2}"/>
    <dgm:cxn modelId="{E3E6C773-7E23-4021-A9E5-C03E52FE355C}" type="presOf" srcId="{7D853FAF-CF5E-4BFC-A1C3-94C22405716F}" destId="{95F7A18B-9400-4765-A82A-FAD24F34D964}" srcOrd="0" destOrd="0" presId="urn:microsoft.com/office/officeart/2018/2/layout/IconVerticalSolidList"/>
    <dgm:cxn modelId="{43C5A155-26AF-4D4E-9B6F-38BC6C065160}" type="presOf" srcId="{C1C95B05-5343-4CFF-A8AA-9382CF9C6CE6}" destId="{555FC0CB-6C68-461D-A4BB-DD235EF02E8A}" srcOrd="0" destOrd="0" presId="urn:microsoft.com/office/officeart/2018/2/layout/IconVerticalSolidList"/>
    <dgm:cxn modelId="{7E37C978-3EDA-4D03-9D83-8DBFF886CC8B}" type="presOf" srcId="{A225F053-4662-49C5-9617-FDFF3596FDF8}" destId="{079F1F6B-9686-4BAC-AAB2-8F73A390842F}" srcOrd="0" destOrd="0" presId="urn:microsoft.com/office/officeart/2018/2/layout/IconVerticalSolidList"/>
    <dgm:cxn modelId="{B39DBA9B-7431-4FB4-8B94-EB050D53F28B}" type="presOf" srcId="{6D54752B-AADD-4211-8C99-784810EB5155}" destId="{EF6483A2-34EC-44F5-9140-B62D547F6F1F}" srcOrd="0" destOrd="0" presId="urn:microsoft.com/office/officeart/2018/2/layout/IconVerticalSolidList"/>
    <dgm:cxn modelId="{D89208A1-CF36-46D5-BB18-5602E5247F8C}" srcId="{3E6C8E1C-C3C7-4BE2-8943-4C312EF516E2}" destId="{4292D414-444E-4358-A209-C07DE6D01FCB}" srcOrd="0" destOrd="0" parTransId="{72BF3EEC-2BE1-41EA-995F-F06FAF3E7E22}" sibTransId="{AF157C87-A890-4FB0-8FDA-12B34DA5D488}"/>
    <dgm:cxn modelId="{225315A9-FE6E-42DC-83E0-2A8C640172D3}" type="presOf" srcId="{0B9ECBC3-4D38-48C6-868D-B80F8EE84E3D}" destId="{F6466422-A1C8-4822-91D2-F66D4986467F}" srcOrd="0" destOrd="0" presId="urn:microsoft.com/office/officeart/2018/2/layout/IconVerticalSolidList"/>
    <dgm:cxn modelId="{F156CDB0-14EB-44F9-99E8-CEA25439BF73}" srcId="{7D853FAF-CF5E-4BFC-A1C3-94C22405716F}" destId="{AD26A9D8-2D87-4A47-8390-5F71B1B690D0}" srcOrd="0" destOrd="0" parTransId="{4F9D43D9-1A74-4EC4-A545-AB58D6FD4488}" sibTransId="{B27B9DDA-529B-424D-802B-A244123AB863}"/>
    <dgm:cxn modelId="{EECE8BB5-C4AE-45D1-878D-E7464B840E45}" srcId="{6D54752B-AADD-4211-8C99-784810EB5155}" destId="{7D853FAF-CF5E-4BFC-A1C3-94C22405716F}" srcOrd="1" destOrd="0" parTransId="{F24992DE-3AD2-4548-A820-16A3A101A4C1}" sibTransId="{F5598C71-572F-4201-8ECB-28906EEC77AA}"/>
    <dgm:cxn modelId="{179EADB6-C05F-4EF6-A345-88B2806E22A3}" srcId="{C1C95B05-5343-4CFF-A8AA-9382CF9C6CE6}" destId="{A225F053-4662-49C5-9617-FDFF3596FDF8}" srcOrd="0" destOrd="0" parTransId="{7760B86C-0047-43FC-BD4A-B3BF86702CFD}" sibTransId="{89E83270-1D63-4E9F-ABAB-B3B22DE2049D}"/>
    <dgm:cxn modelId="{E89082C1-2BE4-4065-A530-7B1B08F9C7FC}" type="presOf" srcId="{3E6C8E1C-C3C7-4BE2-8943-4C312EF516E2}" destId="{9D45423D-7225-4E96-920A-EB1CED5B44A1}" srcOrd="0" destOrd="0" presId="urn:microsoft.com/office/officeart/2018/2/layout/IconVerticalSolidList"/>
    <dgm:cxn modelId="{D1C238DB-AC3B-4707-A3C1-3D8A75E43B5C}" srcId="{6D54752B-AADD-4211-8C99-784810EB5155}" destId="{7E84C74B-5DE8-4E47-BC5F-9F4B8EAD143B}" srcOrd="0" destOrd="0" parTransId="{D7B35C8A-13DF-469C-9462-08F12835381E}" sibTransId="{4C78C1AF-379B-4A17-B9A2-E772F8D8A8AE}"/>
    <dgm:cxn modelId="{6DBD37F8-35BB-4ABD-B801-541DCE38BEB7}" type="presOf" srcId="{AD26A9D8-2D87-4A47-8390-5F71B1B690D0}" destId="{9F6D7432-7D1A-4856-B4E9-15876421833A}" srcOrd="0" destOrd="0" presId="urn:microsoft.com/office/officeart/2018/2/layout/IconVerticalSolidList"/>
    <dgm:cxn modelId="{3554B8FA-067A-4439-AA04-BF483D7BB505}" type="presOf" srcId="{4292D414-444E-4358-A209-C07DE6D01FCB}" destId="{43AE5341-7BBA-40A5-AA73-29ED58822761}" srcOrd="0" destOrd="0" presId="urn:microsoft.com/office/officeart/2018/2/layout/IconVerticalSolidList"/>
    <dgm:cxn modelId="{731EC006-5119-49D3-A8E6-DD978141333C}" type="presParOf" srcId="{EF6483A2-34EC-44F5-9140-B62D547F6F1F}" destId="{218BA4AC-79E9-4933-870B-BC5405E683F0}" srcOrd="0" destOrd="0" presId="urn:microsoft.com/office/officeart/2018/2/layout/IconVerticalSolidList"/>
    <dgm:cxn modelId="{A48074C7-EDB9-4C56-8410-B9459C9ADAD7}" type="presParOf" srcId="{218BA4AC-79E9-4933-870B-BC5405E683F0}" destId="{25CAC968-5784-49E0-9E9B-9DF55B1491BF}" srcOrd="0" destOrd="0" presId="urn:microsoft.com/office/officeart/2018/2/layout/IconVerticalSolidList"/>
    <dgm:cxn modelId="{071202AE-5C5C-4589-BAC6-7790B840584C}" type="presParOf" srcId="{218BA4AC-79E9-4933-870B-BC5405E683F0}" destId="{82F1D0DC-17C9-451D-9633-B0FC9BBCC32B}" srcOrd="1" destOrd="0" presId="urn:microsoft.com/office/officeart/2018/2/layout/IconVerticalSolidList"/>
    <dgm:cxn modelId="{2BE6F7CA-9E43-417E-BD1A-28519A4B1ED9}" type="presParOf" srcId="{218BA4AC-79E9-4933-870B-BC5405E683F0}" destId="{B935BBDF-EDE3-4C6A-9C8F-EE1AEEC988BA}" srcOrd="2" destOrd="0" presId="urn:microsoft.com/office/officeart/2018/2/layout/IconVerticalSolidList"/>
    <dgm:cxn modelId="{EDC5CF6A-893B-4CE8-9529-583F468DB68A}" type="presParOf" srcId="{218BA4AC-79E9-4933-870B-BC5405E683F0}" destId="{F38D0986-9BC5-498D-8E8E-D454538FDB35}" srcOrd="3" destOrd="0" presId="urn:microsoft.com/office/officeart/2018/2/layout/IconVerticalSolidList"/>
    <dgm:cxn modelId="{587EE432-78BD-4C9C-97C1-8FB57B85D8DC}" type="presParOf" srcId="{218BA4AC-79E9-4933-870B-BC5405E683F0}" destId="{F6466422-A1C8-4822-91D2-F66D4986467F}" srcOrd="4" destOrd="0" presId="urn:microsoft.com/office/officeart/2018/2/layout/IconVerticalSolidList"/>
    <dgm:cxn modelId="{EE0B6B52-ADC9-427E-9E66-34A1797272A6}" type="presParOf" srcId="{EF6483A2-34EC-44F5-9140-B62D547F6F1F}" destId="{31464E80-5E7A-4B97-AFF1-550D5A34B330}" srcOrd="1" destOrd="0" presId="urn:microsoft.com/office/officeart/2018/2/layout/IconVerticalSolidList"/>
    <dgm:cxn modelId="{44D12FC8-8ABD-44EA-91C3-4F65B97A209C}" type="presParOf" srcId="{EF6483A2-34EC-44F5-9140-B62D547F6F1F}" destId="{D4A2EAB2-A58E-4288-B8E7-6C33D17379C2}" srcOrd="2" destOrd="0" presId="urn:microsoft.com/office/officeart/2018/2/layout/IconVerticalSolidList"/>
    <dgm:cxn modelId="{EDF88AB8-4E82-40A1-885F-885EECD2A4B3}" type="presParOf" srcId="{D4A2EAB2-A58E-4288-B8E7-6C33D17379C2}" destId="{4421EB9C-449B-4340-B2D0-581B0135462B}" srcOrd="0" destOrd="0" presId="urn:microsoft.com/office/officeart/2018/2/layout/IconVerticalSolidList"/>
    <dgm:cxn modelId="{00F57535-A5EF-4172-97D2-913933FE6032}" type="presParOf" srcId="{D4A2EAB2-A58E-4288-B8E7-6C33D17379C2}" destId="{9B4006FE-5AF2-4CD2-AC97-E2B68DBE92BB}" srcOrd="1" destOrd="0" presId="urn:microsoft.com/office/officeart/2018/2/layout/IconVerticalSolidList"/>
    <dgm:cxn modelId="{8A0AAA29-D4A6-491E-A9C3-17B4D8B574D8}" type="presParOf" srcId="{D4A2EAB2-A58E-4288-B8E7-6C33D17379C2}" destId="{88CF42DA-2AB9-4DFE-B75A-5AEC59FBEFFE}" srcOrd="2" destOrd="0" presId="urn:microsoft.com/office/officeart/2018/2/layout/IconVerticalSolidList"/>
    <dgm:cxn modelId="{946CF5B1-3EE8-405A-AB13-CF24C2F8C26F}" type="presParOf" srcId="{D4A2EAB2-A58E-4288-B8E7-6C33D17379C2}" destId="{95F7A18B-9400-4765-A82A-FAD24F34D964}" srcOrd="3" destOrd="0" presId="urn:microsoft.com/office/officeart/2018/2/layout/IconVerticalSolidList"/>
    <dgm:cxn modelId="{8D3ADC34-8851-4537-9639-1538A4335329}" type="presParOf" srcId="{D4A2EAB2-A58E-4288-B8E7-6C33D17379C2}" destId="{9F6D7432-7D1A-4856-B4E9-15876421833A}" srcOrd="4" destOrd="0" presId="urn:microsoft.com/office/officeart/2018/2/layout/IconVerticalSolidList"/>
    <dgm:cxn modelId="{EECF9DF3-DDAC-43E9-AA4B-F5C68022748C}" type="presParOf" srcId="{EF6483A2-34EC-44F5-9140-B62D547F6F1F}" destId="{0AF21ABC-F78D-416F-B4A3-B3B3A6AB8CFC}" srcOrd="3" destOrd="0" presId="urn:microsoft.com/office/officeart/2018/2/layout/IconVerticalSolidList"/>
    <dgm:cxn modelId="{3D10F9AE-AFD9-44F5-B6A1-7AB53D710707}" type="presParOf" srcId="{EF6483A2-34EC-44F5-9140-B62D547F6F1F}" destId="{674EC7B1-699D-4F74-A978-8D42DE5049FB}" srcOrd="4" destOrd="0" presId="urn:microsoft.com/office/officeart/2018/2/layout/IconVerticalSolidList"/>
    <dgm:cxn modelId="{AF14450C-CD70-4319-93A2-45F7BF6842B0}" type="presParOf" srcId="{674EC7B1-699D-4F74-A978-8D42DE5049FB}" destId="{A17A8C41-BD26-4557-AE39-35BEE90CAB7C}" srcOrd="0" destOrd="0" presId="urn:microsoft.com/office/officeart/2018/2/layout/IconVerticalSolidList"/>
    <dgm:cxn modelId="{5E1522DE-0079-4E5B-A15A-E93718882D6E}" type="presParOf" srcId="{674EC7B1-699D-4F74-A978-8D42DE5049FB}" destId="{2A9CFF65-E454-45E2-90FF-7E6AB264947C}" srcOrd="1" destOrd="0" presId="urn:microsoft.com/office/officeart/2018/2/layout/IconVerticalSolidList"/>
    <dgm:cxn modelId="{FD919F6F-A199-4CAD-8487-8AFBE2C2658C}" type="presParOf" srcId="{674EC7B1-699D-4F74-A978-8D42DE5049FB}" destId="{AE0B9A5F-2166-41B2-8859-85858FC5E694}" srcOrd="2" destOrd="0" presId="urn:microsoft.com/office/officeart/2018/2/layout/IconVerticalSolidList"/>
    <dgm:cxn modelId="{78A33539-47AA-4FF8-A743-5E51E9310CD4}" type="presParOf" srcId="{674EC7B1-699D-4F74-A978-8D42DE5049FB}" destId="{9D45423D-7225-4E96-920A-EB1CED5B44A1}" srcOrd="3" destOrd="0" presId="urn:microsoft.com/office/officeart/2018/2/layout/IconVerticalSolidList"/>
    <dgm:cxn modelId="{A5CB6A86-6FE8-4F45-98AA-01039711BB29}" type="presParOf" srcId="{674EC7B1-699D-4F74-A978-8D42DE5049FB}" destId="{43AE5341-7BBA-40A5-AA73-29ED58822761}" srcOrd="4" destOrd="0" presId="urn:microsoft.com/office/officeart/2018/2/layout/IconVerticalSolidList"/>
    <dgm:cxn modelId="{30255614-2613-4C1A-ADB6-96B3A73A1737}" type="presParOf" srcId="{EF6483A2-34EC-44F5-9140-B62D547F6F1F}" destId="{FB4F7EC7-F721-4977-95C3-7179BCD90E19}" srcOrd="5" destOrd="0" presId="urn:microsoft.com/office/officeart/2018/2/layout/IconVerticalSolidList"/>
    <dgm:cxn modelId="{438201DF-3A10-45B0-9333-01D92E463ACA}" type="presParOf" srcId="{EF6483A2-34EC-44F5-9140-B62D547F6F1F}" destId="{17FD3C05-71BC-4C24-A013-DF4E99685154}" srcOrd="6" destOrd="0" presId="urn:microsoft.com/office/officeart/2018/2/layout/IconVerticalSolidList"/>
    <dgm:cxn modelId="{A9E86C2F-1332-4CFC-9721-16D8BE6A5858}" type="presParOf" srcId="{17FD3C05-71BC-4C24-A013-DF4E99685154}" destId="{A23EA383-A6B6-4C38-850B-29B62E8D7C05}" srcOrd="0" destOrd="0" presId="urn:microsoft.com/office/officeart/2018/2/layout/IconVerticalSolidList"/>
    <dgm:cxn modelId="{704785EE-022F-4461-848B-D221591A1006}" type="presParOf" srcId="{17FD3C05-71BC-4C24-A013-DF4E99685154}" destId="{301591AC-206E-4193-B56F-14BFB97CE5E9}" srcOrd="1" destOrd="0" presId="urn:microsoft.com/office/officeart/2018/2/layout/IconVerticalSolidList"/>
    <dgm:cxn modelId="{4C78F9DD-EE03-47A9-A041-03858C0D986D}" type="presParOf" srcId="{17FD3C05-71BC-4C24-A013-DF4E99685154}" destId="{FB61BDC6-6F5E-4ABF-857D-602D6CE59B50}" srcOrd="2" destOrd="0" presId="urn:microsoft.com/office/officeart/2018/2/layout/IconVerticalSolidList"/>
    <dgm:cxn modelId="{34075D90-4088-43A8-AC5C-11B5F8D4C043}" type="presParOf" srcId="{17FD3C05-71BC-4C24-A013-DF4E99685154}" destId="{555FC0CB-6C68-461D-A4BB-DD235EF02E8A}" srcOrd="3" destOrd="0" presId="urn:microsoft.com/office/officeart/2018/2/layout/IconVerticalSolidList"/>
    <dgm:cxn modelId="{E8985077-B7AA-46F9-96A7-0A3B83A1A57B}" type="presParOf" srcId="{17FD3C05-71BC-4C24-A013-DF4E99685154}" destId="{079F1F6B-9686-4BAC-AAB2-8F73A390842F}"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F94BEE-C3FE-419E-8AF9-76EC1E3781E7}">
      <dsp:nvSpPr>
        <dsp:cNvPr id="0" name=""/>
        <dsp:cNvSpPr/>
      </dsp:nvSpPr>
      <dsp:spPr>
        <a:xfrm>
          <a:off x="0" y="193760"/>
          <a:ext cx="6489509" cy="11536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a:t>What was your experience of the service? </a:t>
          </a:r>
          <a:endParaRPr lang="en-US" sz="2900" kern="1200"/>
        </a:p>
      </dsp:txBody>
      <dsp:txXfrm>
        <a:off x="56315" y="250075"/>
        <a:ext cx="6376879" cy="1040990"/>
      </dsp:txXfrm>
    </dsp:sp>
    <dsp:sp modelId="{A5F6A6D8-C68F-430A-B2D3-93476DA9A2A7}">
      <dsp:nvSpPr>
        <dsp:cNvPr id="0" name=""/>
        <dsp:cNvSpPr/>
      </dsp:nvSpPr>
      <dsp:spPr>
        <a:xfrm>
          <a:off x="0" y="1430900"/>
          <a:ext cx="6489509" cy="115362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a:t>What aspects were good, most valuable, most impactful ? </a:t>
          </a:r>
          <a:endParaRPr lang="en-US" sz="2900" kern="1200"/>
        </a:p>
      </dsp:txBody>
      <dsp:txXfrm>
        <a:off x="56315" y="1487215"/>
        <a:ext cx="6376879" cy="1040990"/>
      </dsp:txXfrm>
    </dsp:sp>
    <dsp:sp modelId="{ADFC9AEF-690D-4C6B-86B2-5B5C7462DD45}">
      <dsp:nvSpPr>
        <dsp:cNvPr id="0" name=""/>
        <dsp:cNvSpPr/>
      </dsp:nvSpPr>
      <dsp:spPr>
        <a:xfrm>
          <a:off x="0" y="2668040"/>
          <a:ext cx="6489509" cy="115362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a:t>What could have been delivered differently or have been improved?</a:t>
          </a:r>
          <a:endParaRPr lang="en-US" sz="2900" kern="1200"/>
        </a:p>
      </dsp:txBody>
      <dsp:txXfrm>
        <a:off x="56315" y="2724355"/>
        <a:ext cx="6376879" cy="1040990"/>
      </dsp:txXfrm>
    </dsp:sp>
    <dsp:sp modelId="{6C591939-E57E-492E-BADB-E29C5071E31D}">
      <dsp:nvSpPr>
        <dsp:cNvPr id="0" name=""/>
        <dsp:cNvSpPr/>
      </dsp:nvSpPr>
      <dsp:spPr>
        <a:xfrm>
          <a:off x="0" y="3905180"/>
          <a:ext cx="6489509" cy="115362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a:t>What could you have delivered if time and resources were invested elsewhere?</a:t>
          </a:r>
          <a:endParaRPr lang="en-US" sz="2900" kern="1200"/>
        </a:p>
      </dsp:txBody>
      <dsp:txXfrm>
        <a:off x="56315" y="3961495"/>
        <a:ext cx="6376879" cy="10409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CAC968-5784-49E0-9E9B-9DF55B1491BF}">
      <dsp:nvSpPr>
        <dsp:cNvPr id="0" name=""/>
        <dsp:cNvSpPr/>
      </dsp:nvSpPr>
      <dsp:spPr>
        <a:xfrm>
          <a:off x="0" y="2447"/>
          <a:ext cx="6588691" cy="124038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F1D0DC-17C9-451D-9633-B0FC9BBCC32B}">
      <dsp:nvSpPr>
        <dsp:cNvPr id="0" name=""/>
        <dsp:cNvSpPr/>
      </dsp:nvSpPr>
      <dsp:spPr>
        <a:xfrm>
          <a:off x="375217" y="281534"/>
          <a:ext cx="682214" cy="6822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38D0986-9BC5-498D-8E8E-D454538FDB35}">
      <dsp:nvSpPr>
        <dsp:cNvPr id="0" name=""/>
        <dsp:cNvSpPr/>
      </dsp:nvSpPr>
      <dsp:spPr>
        <a:xfrm>
          <a:off x="1432649" y="2447"/>
          <a:ext cx="2964910" cy="1240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275" tIns="131275" rIns="131275" bIns="131275" numCol="1" spcCol="1270" anchor="ctr" anchorCtr="0">
          <a:noAutofit/>
        </a:bodyPr>
        <a:lstStyle/>
        <a:p>
          <a:pPr marL="0" lvl="0" indent="0" algn="l" defTabSz="977900">
            <a:lnSpc>
              <a:spcPct val="100000"/>
            </a:lnSpc>
            <a:spcBef>
              <a:spcPct val="0"/>
            </a:spcBef>
            <a:spcAft>
              <a:spcPct val="35000"/>
            </a:spcAft>
            <a:buNone/>
          </a:pPr>
          <a:r>
            <a:rPr lang="en-US" sz="2200" kern="1200"/>
            <a:t>2020</a:t>
          </a:r>
        </a:p>
      </dsp:txBody>
      <dsp:txXfrm>
        <a:off x="1432649" y="2447"/>
        <a:ext cx="2964910" cy="1240389"/>
      </dsp:txXfrm>
    </dsp:sp>
    <dsp:sp modelId="{F6466422-A1C8-4822-91D2-F66D4986467F}">
      <dsp:nvSpPr>
        <dsp:cNvPr id="0" name=""/>
        <dsp:cNvSpPr/>
      </dsp:nvSpPr>
      <dsp:spPr>
        <a:xfrm>
          <a:off x="4397560" y="2447"/>
          <a:ext cx="2191130" cy="1240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275" tIns="131275" rIns="131275" bIns="131275" numCol="1" spcCol="1270" anchor="ctr" anchorCtr="0">
          <a:noAutofit/>
        </a:bodyPr>
        <a:lstStyle/>
        <a:p>
          <a:pPr marL="0" lvl="0" indent="0" algn="l" defTabSz="488950">
            <a:lnSpc>
              <a:spcPct val="100000"/>
            </a:lnSpc>
            <a:spcBef>
              <a:spcPct val="0"/>
            </a:spcBef>
            <a:spcAft>
              <a:spcPct val="35000"/>
            </a:spcAft>
            <a:buNone/>
          </a:pPr>
          <a:r>
            <a:rPr lang="en-US" sz="1100" kern="1200"/>
            <a:t>Autumn term 2020 – Factfinding, gathering information and analysis</a:t>
          </a:r>
        </a:p>
      </dsp:txBody>
      <dsp:txXfrm>
        <a:off x="4397560" y="2447"/>
        <a:ext cx="2191130" cy="1240389"/>
      </dsp:txXfrm>
    </dsp:sp>
    <dsp:sp modelId="{4421EB9C-449B-4340-B2D0-581B0135462B}">
      <dsp:nvSpPr>
        <dsp:cNvPr id="0" name=""/>
        <dsp:cNvSpPr/>
      </dsp:nvSpPr>
      <dsp:spPr>
        <a:xfrm>
          <a:off x="0" y="1552933"/>
          <a:ext cx="6588691" cy="124038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4006FE-5AF2-4CD2-AC97-E2B68DBE92BB}">
      <dsp:nvSpPr>
        <dsp:cNvPr id="0" name=""/>
        <dsp:cNvSpPr/>
      </dsp:nvSpPr>
      <dsp:spPr>
        <a:xfrm>
          <a:off x="375217" y="1832021"/>
          <a:ext cx="682214" cy="6822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5F7A18B-9400-4765-A82A-FAD24F34D964}">
      <dsp:nvSpPr>
        <dsp:cNvPr id="0" name=""/>
        <dsp:cNvSpPr/>
      </dsp:nvSpPr>
      <dsp:spPr>
        <a:xfrm>
          <a:off x="1432649" y="1552933"/>
          <a:ext cx="2964910" cy="1240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275" tIns="131275" rIns="131275" bIns="131275" numCol="1" spcCol="1270" anchor="ctr" anchorCtr="0">
          <a:noAutofit/>
        </a:bodyPr>
        <a:lstStyle/>
        <a:p>
          <a:pPr marL="0" lvl="0" indent="0" algn="l" defTabSz="977900">
            <a:lnSpc>
              <a:spcPct val="100000"/>
            </a:lnSpc>
            <a:spcBef>
              <a:spcPct val="0"/>
            </a:spcBef>
            <a:spcAft>
              <a:spcPct val="35000"/>
            </a:spcAft>
            <a:buNone/>
          </a:pPr>
          <a:r>
            <a:rPr lang="en-US" sz="2200" kern="1200"/>
            <a:t>2021</a:t>
          </a:r>
        </a:p>
      </dsp:txBody>
      <dsp:txXfrm>
        <a:off x="1432649" y="1552933"/>
        <a:ext cx="2964910" cy="1240389"/>
      </dsp:txXfrm>
    </dsp:sp>
    <dsp:sp modelId="{9F6D7432-7D1A-4856-B4E9-15876421833A}">
      <dsp:nvSpPr>
        <dsp:cNvPr id="0" name=""/>
        <dsp:cNvSpPr/>
      </dsp:nvSpPr>
      <dsp:spPr>
        <a:xfrm>
          <a:off x="4397560" y="1552933"/>
          <a:ext cx="2191130" cy="1240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275" tIns="131275" rIns="131275" bIns="131275" numCol="1" spcCol="1270" anchor="ctr" anchorCtr="0">
          <a:noAutofit/>
        </a:bodyPr>
        <a:lstStyle/>
        <a:p>
          <a:pPr marL="0" lvl="0" indent="0" algn="l" defTabSz="488950">
            <a:lnSpc>
              <a:spcPct val="100000"/>
            </a:lnSpc>
            <a:spcBef>
              <a:spcPct val="0"/>
            </a:spcBef>
            <a:spcAft>
              <a:spcPct val="35000"/>
            </a:spcAft>
            <a:buNone/>
          </a:pPr>
          <a:r>
            <a:rPr lang="en-US" sz="1100" kern="1200"/>
            <a:t>Spring term 2021 – presenting outcomes/recommendations of review work for strategic and operational consideration</a:t>
          </a:r>
        </a:p>
      </dsp:txBody>
      <dsp:txXfrm>
        <a:off x="4397560" y="1552933"/>
        <a:ext cx="2191130" cy="1240389"/>
      </dsp:txXfrm>
    </dsp:sp>
    <dsp:sp modelId="{A17A8C41-BD26-4557-AE39-35BEE90CAB7C}">
      <dsp:nvSpPr>
        <dsp:cNvPr id="0" name=""/>
        <dsp:cNvSpPr/>
      </dsp:nvSpPr>
      <dsp:spPr>
        <a:xfrm>
          <a:off x="0" y="3103420"/>
          <a:ext cx="6588691" cy="124038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9CFF65-E454-45E2-90FF-7E6AB264947C}">
      <dsp:nvSpPr>
        <dsp:cNvPr id="0" name=""/>
        <dsp:cNvSpPr/>
      </dsp:nvSpPr>
      <dsp:spPr>
        <a:xfrm>
          <a:off x="375217" y="3382507"/>
          <a:ext cx="682214" cy="6822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D45423D-7225-4E96-920A-EB1CED5B44A1}">
      <dsp:nvSpPr>
        <dsp:cNvPr id="0" name=""/>
        <dsp:cNvSpPr/>
      </dsp:nvSpPr>
      <dsp:spPr>
        <a:xfrm>
          <a:off x="1432649" y="3103420"/>
          <a:ext cx="2964910" cy="1240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275" tIns="131275" rIns="131275" bIns="131275" numCol="1" spcCol="1270" anchor="ctr" anchorCtr="0">
          <a:noAutofit/>
        </a:bodyPr>
        <a:lstStyle/>
        <a:p>
          <a:pPr marL="0" lvl="0" indent="0" algn="l" defTabSz="977900">
            <a:lnSpc>
              <a:spcPct val="100000"/>
            </a:lnSpc>
            <a:spcBef>
              <a:spcPct val="0"/>
            </a:spcBef>
            <a:spcAft>
              <a:spcPct val="35000"/>
            </a:spcAft>
            <a:buNone/>
          </a:pPr>
          <a:r>
            <a:rPr lang="en-US" sz="2200" kern="1200"/>
            <a:t>2021</a:t>
          </a:r>
        </a:p>
      </dsp:txBody>
      <dsp:txXfrm>
        <a:off x="1432649" y="3103420"/>
        <a:ext cx="2964910" cy="1240389"/>
      </dsp:txXfrm>
    </dsp:sp>
    <dsp:sp modelId="{43AE5341-7BBA-40A5-AA73-29ED58822761}">
      <dsp:nvSpPr>
        <dsp:cNvPr id="0" name=""/>
        <dsp:cNvSpPr/>
      </dsp:nvSpPr>
      <dsp:spPr>
        <a:xfrm>
          <a:off x="4397560" y="3103420"/>
          <a:ext cx="2191130" cy="1240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275" tIns="131275" rIns="131275" bIns="131275" numCol="1" spcCol="1270" anchor="ctr" anchorCtr="0">
          <a:noAutofit/>
        </a:bodyPr>
        <a:lstStyle/>
        <a:p>
          <a:pPr marL="0" lvl="0" indent="0" algn="l" defTabSz="488950">
            <a:lnSpc>
              <a:spcPct val="100000"/>
            </a:lnSpc>
            <a:spcBef>
              <a:spcPct val="0"/>
            </a:spcBef>
            <a:spcAft>
              <a:spcPct val="35000"/>
            </a:spcAft>
            <a:buNone/>
          </a:pPr>
          <a:r>
            <a:rPr lang="en-US" sz="1100" kern="1200"/>
            <a:t>Summer term 2021 – agreeing implementation </a:t>
          </a:r>
        </a:p>
      </dsp:txBody>
      <dsp:txXfrm>
        <a:off x="4397560" y="3103420"/>
        <a:ext cx="2191130" cy="1240389"/>
      </dsp:txXfrm>
    </dsp:sp>
    <dsp:sp modelId="{A23EA383-A6B6-4C38-850B-29B62E8D7C05}">
      <dsp:nvSpPr>
        <dsp:cNvPr id="0" name=""/>
        <dsp:cNvSpPr/>
      </dsp:nvSpPr>
      <dsp:spPr>
        <a:xfrm>
          <a:off x="0" y="4653906"/>
          <a:ext cx="6588691" cy="124038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1591AC-206E-4193-B56F-14BFB97CE5E9}">
      <dsp:nvSpPr>
        <dsp:cNvPr id="0" name=""/>
        <dsp:cNvSpPr/>
      </dsp:nvSpPr>
      <dsp:spPr>
        <a:xfrm>
          <a:off x="375217" y="4932994"/>
          <a:ext cx="682214" cy="68221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55FC0CB-6C68-461D-A4BB-DD235EF02E8A}">
      <dsp:nvSpPr>
        <dsp:cNvPr id="0" name=""/>
        <dsp:cNvSpPr/>
      </dsp:nvSpPr>
      <dsp:spPr>
        <a:xfrm>
          <a:off x="1432649" y="4653906"/>
          <a:ext cx="2964910" cy="1240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275" tIns="131275" rIns="131275" bIns="131275" numCol="1" spcCol="1270" anchor="ctr" anchorCtr="0">
          <a:noAutofit/>
        </a:bodyPr>
        <a:lstStyle/>
        <a:p>
          <a:pPr marL="0" lvl="0" indent="0" algn="l" defTabSz="977900">
            <a:lnSpc>
              <a:spcPct val="100000"/>
            </a:lnSpc>
            <a:spcBef>
              <a:spcPct val="0"/>
            </a:spcBef>
            <a:spcAft>
              <a:spcPct val="35000"/>
            </a:spcAft>
            <a:buNone/>
          </a:pPr>
          <a:r>
            <a:rPr lang="en-US" sz="2200" kern="1200"/>
            <a:t>2021</a:t>
          </a:r>
        </a:p>
      </dsp:txBody>
      <dsp:txXfrm>
        <a:off x="1432649" y="4653906"/>
        <a:ext cx="2964910" cy="1240389"/>
      </dsp:txXfrm>
    </dsp:sp>
    <dsp:sp modelId="{079F1F6B-9686-4BAC-AAB2-8F73A390842F}">
      <dsp:nvSpPr>
        <dsp:cNvPr id="0" name=""/>
        <dsp:cNvSpPr/>
      </dsp:nvSpPr>
      <dsp:spPr>
        <a:xfrm>
          <a:off x="4397560" y="4653906"/>
          <a:ext cx="2191130" cy="12403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275" tIns="131275" rIns="131275" bIns="131275" numCol="1" spcCol="1270" anchor="ctr" anchorCtr="0">
          <a:noAutofit/>
        </a:bodyPr>
        <a:lstStyle/>
        <a:p>
          <a:pPr marL="0" lvl="0" indent="0" algn="l" defTabSz="488950">
            <a:lnSpc>
              <a:spcPct val="100000"/>
            </a:lnSpc>
            <a:spcBef>
              <a:spcPct val="0"/>
            </a:spcBef>
            <a:spcAft>
              <a:spcPct val="35000"/>
            </a:spcAft>
            <a:buNone/>
          </a:pPr>
          <a:r>
            <a:rPr lang="en-US" sz="1100" kern="1200"/>
            <a:t>Autumn term 2021 – implementing a new strategy for specialist provisions and APs</a:t>
          </a:r>
        </a:p>
      </dsp:txBody>
      <dsp:txXfrm>
        <a:off x="4397560" y="4653906"/>
        <a:ext cx="2191130" cy="124038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1F3F1D-28C0-4D3D-A55E-0C4282850F98}" type="datetimeFigureOut">
              <a:rPr lang="en-GB" smtClean="0"/>
              <a:t>24/02/2021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7E5DA7-EA97-4FFC-AE0C-F2FC3CAF932F}" type="slidenum">
              <a:rPr lang="en-GB" smtClean="0"/>
              <a:t>‹#›</a:t>
            </a:fld>
            <a:endParaRPr lang="en-GB"/>
          </a:p>
        </p:txBody>
      </p:sp>
    </p:spTree>
    <p:extLst>
      <p:ext uri="{BB962C8B-B14F-4D97-AF65-F5344CB8AC3E}">
        <p14:creationId xmlns:p14="http://schemas.microsoft.com/office/powerpoint/2010/main" val="1884440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err="1"/>
              <a:t>Lowerhouses</a:t>
            </a:r>
            <a:r>
              <a:rPr lang="en-US" dirty="0"/>
              <a:t> offering primarily an outreach offer only 1 pupil placed </a:t>
            </a:r>
          </a:p>
          <a:p>
            <a:pPr marL="171450" indent="-171450">
              <a:buFont typeface="Arial" panose="020B0604020202020204" pitchFamily="34" charset="0"/>
              <a:buChar char="•"/>
            </a:pPr>
            <a:r>
              <a:rPr lang="en-US" dirty="0"/>
              <a:t>There is currently no balance in provision for primary V secondary generally and there is </a:t>
            </a:r>
            <a:r>
              <a:rPr lang="en-US" dirty="0" err="1"/>
              <a:t>dirth</a:t>
            </a:r>
            <a:r>
              <a:rPr lang="en-US" dirty="0"/>
              <a:t> of provision for CCI needs, overprovision for HI </a:t>
            </a:r>
            <a:endParaRPr lang="en-GB" dirty="0"/>
          </a:p>
        </p:txBody>
      </p:sp>
      <p:sp>
        <p:nvSpPr>
          <p:cNvPr id="4" name="Slide Number Placeholder 3"/>
          <p:cNvSpPr>
            <a:spLocks noGrp="1"/>
          </p:cNvSpPr>
          <p:nvPr>
            <p:ph type="sldNum" sz="quarter" idx="5"/>
          </p:nvPr>
        </p:nvSpPr>
        <p:spPr/>
        <p:txBody>
          <a:bodyPr/>
          <a:lstStyle/>
          <a:p>
            <a:fld id="{757E5DA7-EA97-4FFC-AE0C-F2FC3CAF932F}" type="slidenum">
              <a:rPr lang="en-GB" smtClean="0"/>
              <a:t>3</a:t>
            </a:fld>
            <a:endParaRPr lang="en-GB"/>
          </a:p>
        </p:txBody>
      </p:sp>
    </p:spTree>
    <p:extLst>
      <p:ext uri="{BB962C8B-B14F-4D97-AF65-F5344CB8AC3E}">
        <p14:creationId xmlns:p14="http://schemas.microsoft.com/office/powerpoint/2010/main" val="66970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b="1" dirty="0">
                <a:solidFill>
                  <a:srgbClr val="0B0C0C"/>
                </a:solidFill>
                <a:effectLst/>
                <a:latin typeface="Arial" panose="020B0604020202020204" pitchFamily="34" charset="0"/>
                <a:ea typeface="Calibri" panose="020F0502020204030204" pitchFamily="34" charset="0"/>
                <a:cs typeface="Times New Roman" panose="02020603050405020304" pitchFamily="18" charset="0"/>
              </a:rPr>
              <a:t>Supporting parents, supporting children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0B0C0C"/>
                </a:solidFill>
                <a:effectLst/>
                <a:latin typeface="Arial" panose="020B0604020202020204" pitchFamily="34" charset="0"/>
                <a:ea typeface="Calibri" panose="020F0502020204030204" pitchFamily="34" charset="0"/>
                <a:cs typeface="Times New Roman" panose="02020603050405020304" pitchFamily="18" charset="0"/>
              </a:rPr>
              <a:t>The LA and schools need to think about the processes that are in place for helping families. Individual knowledge of each child is essential, but any system must be fair and open.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0B0C0C"/>
                </a:solidFill>
                <a:effectLst/>
                <a:latin typeface="Arial" panose="020B0604020202020204" pitchFamily="34" charset="0"/>
                <a:ea typeface="Calibri" panose="020F0502020204030204" pitchFamily="34" charset="0"/>
                <a:cs typeface="Times New Roman" panose="02020603050405020304" pitchFamily="18" charset="0"/>
              </a:rPr>
              <a:t>Are these processes transparent and easy to follow.?</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757E5DA7-EA97-4FFC-AE0C-F2FC3CAF932F}" type="slidenum">
              <a:rPr lang="en-GB" smtClean="0"/>
              <a:t>4</a:t>
            </a:fld>
            <a:endParaRPr lang="en-GB"/>
          </a:p>
        </p:txBody>
      </p:sp>
    </p:spTree>
    <p:extLst>
      <p:ext uri="{BB962C8B-B14F-4D97-AF65-F5344CB8AC3E}">
        <p14:creationId xmlns:p14="http://schemas.microsoft.com/office/powerpoint/2010/main" val="1781952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5FBC0-C371-463C-8F19-29CC5E099B2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59F0642-F0DD-4D6E-B1CB-561A7C45E2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B9DFD40-53C9-4D1E-ACBF-A81E4B6AC5C2}"/>
              </a:ext>
            </a:extLst>
          </p:cNvPr>
          <p:cNvSpPr>
            <a:spLocks noGrp="1"/>
          </p:cNvSpPr>
          <p:nvPr>
            <p:ph type="dt" sz="half" idx="10"/>
          </p:nvPr>
        </p:nvSpPr>
        <p:spPr/>
        <p:txBody>
          <a:bodyPr/>
          <a:lstStyle/>
          <a:p>
            <a:fld id="{B1CE0244-E8B3-4F4A-B3D6-71D3DCFC35C4}" type="datetimeFigureOut">
              <a:rPr lang="en-GB" smtClean="0"/>
              <a:t>24/02/2021</a:t>
            </a:fld>
            <a:endParaRPr lang="en-GB"/>
          </a:p>
        </p:txBody>
      </p:sp>
      <p:sp>
        <p:nvSpPr>
          <p:cNvPr id="5" name="Footer Placeholder 4">
            <a:extLst>
              <a:ext uri="{FF2B5EF4-FFF2-40B4-BE49-F238E27FC236}">
                <a16:creationId xmlns:a16="http://schemas.microsoft.com/office/drawing/2014/main" id="{C620EEE7-8ECF-49ED-A62E-3AB49FE9A3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26C049-021D-4EBB-92F6-8FE091FC7568}"/>
              </a:ext>
            </a:extLst>
          </p:cNvPr>
          <p:cNvSpPr>
            <a:spLocks noGrp="1"/>
          </p:cNvSpPr>
          <p:nvPr>
            <p:ph type="sldNum" sz="quarter" idx="12"/>
          </p:nvPr>
        </p:nvSpPr>
        <p:spPr/>
        <p:txBody>
          <a:bodyPr/>
          <a:lstStyle/>
          <a:p>
            <a:fld id="{4C7F1E06-90DA-4A49-82B5-4A7F3A9FEF08}" type="slidenum">
              <a:rPr lang="en-GB" smtClean="0"/>
              <a:t>‹#›</a:t>
            </a:fld>
            <a:endParaRPr lang="en-GB"/>
          </a:p>
        </p:txBody>
      </p:sp>
    </p:spTree>
    <p:extLst>
      <p:ext uri="{BB962C8B-B14F-4D97-AF65-F5344CB8AC3E}">
        <p14:creationId xmlns:p14="http://schemas.microsoft.com/office/powerpoint/2010/main" val="3900100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9B49C-B66A-4B38-899E-C050A79DC7F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79A46AC-C379-4DB3-A0A8-CFCAB94A19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55AB16-3C71-4438-9DC2-ECC061BAB490}"/>
              </a:ext>
            </a:extLst>
          </p:cNvPr>
          <p:cNvSpPr>
            <a:spLocks noGrp="1"/>
          </p:cNvSpPr>
          <p:nvPr>
            <p:ph type="dt" sz="half" idx="10"/>
          </p:nvPr>
        </p:nvSpPr>
        <p:spPr/>
        <p:txBody>
          <a:bodyPr/>
          <a:lstStyle/>
          <a:p>
            <a:fld id="{B1CE0244-E8B3-4F4A-B3D6-71D3DCFC35C4}" type="datetimeFigureOut">
              <a:rPr lang="en-GB" smtClean="0"/>
              <a:t>24/02/2021</a:t>
            </a:fld>
            <a:endParaRPr lang="en-GB"/>
          </a:p>
        </p:txBody>
      </p:sp>
      <p:sp>
        <p:nvSpPr>
          <p:cNvPr id="5" name="Footer Placeholder 4">
            <a:extLst>
              <a:ext uri="{FF2B5EF4-FFF2-40B4-BE49-F238E27FC236}">
                <a16:creationId xmlns:a16="http://schemas.microsoft.com/office/drawing/2014/main" id="{566FD820-CD7E-4266-8582-6A640AA3AC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6728D3-7264-4FF0-B3FF-3DC0C7F5418F}"/>
              </a:ext>
            </a:extLst>
          </p:cNvPr>
          <p:cNvSpPr>
            <a:spLocks noGrp="1"/>
          </p:cNvSpPr>
          <p:nvPr>
            <p:ph type="sldNum" sz="quarter" idx="12"/>
          </p:nvPr>
        </p:nvSpPr>
        <p:spPr/>
        <p:txBody>
          <a:bodyPr/>
          <a:lstStyle/>
          <a:p>
            <a:fld id="{4C7F1E06-90DA-4A49-82B5-4A7F3A9FEF08}" type="slidenum">
              <a:rPr lang="en-GB" smtClean="0"/>
              <a:t>‹#›</a:t>
            </a:fld>
            <a:endParaRPr lang="en-GB"/>
          </a:p>
        </p:txBody>
      </p:sp>
    </p:spTree>
    <p:extLst>
      <p:ext uri="{BB962C8B-B14F-4D97-AF65-F5344CB8AC3E}">
        <p14:creationId xmlns:p14="http://schemas.microsoft.com/office/powerpoint/2010/main" val="3732211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B897AB-4FDE-410C-9F08-BF8C400FB88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8C75A84-9C04-4B00-8C96-84534B37B9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EFEF91-3514-4E2B-A4AF-1A88D670E630}"/>
              </a:ext>
            </a:extLst>
          </p:cNvPr>
          <p:cNvSpPr>
            <a:spLocks noGrp="1"/>
          </p:cNvSpPr>
          <p:nvPr>
            <p:ph type="dt" sz="half" idx="10"/>
          </p:nvPr>
        </p:nvSpPr>
        <p:spPr/>
        <p:txBody>
          <a:bodyPr/>
          <a:lstStyle/>
          <a:p>
            <a:fld id="{B1CE0244-E8B3-4F4A-B3D6-71D3DCFC35C4}" type="datetimeFigureOut">
              <a:rPr lang="en-GB" smtClean="0"/>
              <a:t>24/02/2021</a:t>
            </a:fld>
            <a:endParaRPr lang="en-GB"/>
          </a:p>
        </p:txBody>
      </p:sp>
      <p:sp>
        <p:nvSpPr>
          <p:cNvPr id="5" name="Footer Placeholder 4">
            <a:extLst>
              <a:ext uri="{FF2B5EF4-FFF2-40B4-BE49-F238E27FC236}">
                <a16:creationId xmlns:a16="http://schemas.microsoft.com/office/drawing/2014/main" id="{A72EBD46-486C-4876-ADB8-791ABF3DE9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8F3B7A-A057-48F8-8CFF-09D0D68ADA8E}"/>
              </a:ext>
            </a:extLst>
          </p:cNvPr>
          <p:cNvSpPr>
            <a:spLocks noGrp="1"/>
          </p:cNvSpPr>
          <p:nvPr>
            <p:ph type="sldNum" sz="quarter" idx="12"/>
          </p:nvPr>
        </p:nvSpPr>
        <p:spPr/>
        <p:txBody>
          <a:bodyPr/>
          <a:lstStyle/>
          <a:p>
            <a:fld id="{4C7F1E06-90DA-4A49-82B5-4A7F3A9FEF08}" type="slidenum">
              <a:rPr lang="en-GB" smtClean="0"/>
              <a:t>‹#›</a:t>
            </a:fld>
            <a:endParaRPr lang="en-GB"/>
          </a:p>
        </p:txBody>
      </p:sp>
    </p:spTree>
    <p:extLst>
      <p:ext uri="{BB962C8B-B14F-4D97-AF65-F5344CB8AC3E}">
        <p14:creationId xmlns:p14="http://schemas.microsoft.com/office/powerpoint/2010/main" val="1626865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7F173-7F62-4583-9F69-AD751BAED9E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0D13608-2F52-458F-B470-3EFA6DFA68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53CF63-4222-4EF5-A775-18086319D3B5}"/>
              </a:ext>
            </a:extLst>
          </p:cNvPr>
          <p:cNvSpPr>
            <a:spLocks noGrp="1"/>
          </p:cNvSpPr>
          <p:nvPr>
            <p:ph type="dt" sz="half" idx="10"/>
          </p:nvPr>
        </p:nvSpPr>
        <p:spPr/>
        <p:txBody>
          <a:bodyPr/>
          <a:lstStyle/>
          <a:p>
            <a:fld id="{B1CE0244-E8B3-4F4A-B3D6-71D3DCFC35C4}" type="datetimeFigureOut">
              <a:rPr lang="en-GB" smtClean="0"/>
              <a:t>24/02/2021</a:t>
            </a:fld>
            <a:endParaRPr lang="en-GB"/>
          </a:p>
        </p:txBody>
      </p:sp>
      <p:sp>
        <p:nvSpPr>
          <p:cNvPr id="5" name="Footer Placeholder 4">
            <a:extLst>
              <a:ext uri="{FF2B5EF4-FFF2-40B4-BE49-F238E27FC236}">
                <a16:creationId xmlns:a16="http://schemas.microsoft.com/office/drawing/2014/main" id="{5C0B0F68-CD82-4609-9AF5-DF13164DB52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AAB8C3-68CC-4136-A552-0D4472372706}"/>
              </a:ext>
            </a:extLst>
          </p:cNvPr>
          <p:cNvSpPr>
            <a:spLocks noGrp="1"/>
          </p:cNvSpPr>
          <p:nvPr>
            <p:ph type="sldNum" sz="quarter" idx="12"/>
          </p:nvPr>
        </p:nvSpPr>
        <p:spPr/>
        <p:txBody>
          <a:bodyPr/>
          <a:lstStyle/>
          <a:p>
            <a:fld id="{4C7F1E06-90DA-4A49-82B5-4A7F3A9FEF08}" type="slidenum">
              <a:rPr lang="en-GB" smtClean="0"/>
              <a:t>‹#›</a:t>
            </a:fld>
            <a:endParaRPr lang="en-GB"/>
          </a:p>
        </p:txBody>
      </p:sp>
    </p:spTree>
    <p:extLst>
      <p:ext uri="{BB962C8B-B14F-4D97-AF65-F5344CB8AC3E}">
        <p14:creationId xmlns:p14="http://schemas.microsoft.com/office/powerpoint/2010/main" val="382644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914D6-4991-4D39-BB27-B2AAA70C57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EBE1F65-9E76-4E26-92A3-8F20DFDEE9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747B66-89E6-430E-AD38-83A84E3A8991}"/>
              </a:ext>
            </a:extLst>
          </p:cNvPr>
          <p:cNvSpPr>
            <a:spLocks noGrp="1"/>
          </p:cNvSpPr>
          <p:nvPr>
            <p:ph type="dt" sz="half" idx="10"/>
          </p:nvPr>
        </p:nvSpPr>
        <p:spPr/>
        <p:txBody>
          <a:bodyPr/>
          <a:lstStyle/>
          <a:p>
            <a:fld id="{B1CE0244-E8B3-4F4A-B3D6-71D3DCFC35C4}" type="datetimeFigureOut">
              <a:rPr lang="en-GB" smtClean="0"/>
              <a:t>24/02/2021</a:t>
            </a:fld>
            <a:endParaRPr lang="en-GB"/>
          </a:p>
        </p:txBody>
      </p:sp>
      <p:sp>
        <p:nvSpPr>
          <p:cNvPr id="5" name="Footer Placeholder 4">
            <a:extLst>
              <a:ext uri="{FF2B5EF4-FFF2-40B4-BE49-F238E27FC236}">
                <a16:creationId xmlns:a16="http://schemas.microsoft.com/office/drawing/2014/main" id="{B3F0BE66-09C3-41E0-916F-3C88A78B01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B469BD-EE09-4DFB-B445-F7FFBF16A3A6}"/>
              </a:ext>
            </a:extLst>
          </p:cNvPr>
          <p:cNvSpPr>
            <a:spLocks noGrp="1"/>
          </p:cNvSpPr>
          <p:nvPr>
            <p:ph type="sldNum" sz="quarter" idx="12"/>
          </p:nvPr>
        </p:nvSpPr>
        <p:spPr/>
        <p:txBody>
          <a:bodyPr/>
          <a:lstStyle/>
          <a:p>
            <a:fld id="{4C7F1E06-90DA-4A49-82B5-4A7F3A9FEF08}" type="slidenum">
              <a:rPr lang="en-GB" smtClean="0"/>
              <a:t>‹#›</a:t>
            </a:fld>
            <a:endParaRPr lang="en-GB"/>
          </a:p>
        </p:txBody>
      </p:sp>
    </p:spTree>
    <p:extLst>
      <p:ext uri="{BB962C8B-B14F-4D97-AF65-F5344CB8AC3E}">
        <p14:creationId xmlns:p14="http://schemas.microsoft.com/office/powerpoint/2010/main" val="1668377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60884-4743-4A58-AD21-248A1F93D49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21C2C65-CA97-4F64-B793-64F21B5AFBB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EDF7120-9561-4BA6-B2BA-234EF565F6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AEF2F9A-075D-4BF1-846C-EF9A0CCC4B06}"/>
              </a:ext>
            </a:extLst>
          </p:cNvPr>
          <p:cNvSpPr>
            <a:spLocks noGrp="1"/>
          </p:cNvSpPr>
          <p:nvPr>
            <p:ph type="dt" sz="half" idx="10"/>
          </p:nvPr>
        </p:nvSpPr>
        <p:spPr/>
        <p:txBody>
          <a:bodyPr/>
          <a:lstStyle/>
          <a:p>
            <a:fld id="{B1CE0244-E8B3-4F4A-B3D6-71D3DCFC35C4}" type="datetimeFigureOut">
              <a:rPr lang="en-GB" smtClean="0"/>
              <a:t>24/02/2021</a:t>
            </a:fld>
            <a:endParaRPr lang="en-GB"/>
          </a:p>
        </p:txBody>
      </p:sp>
      <p:sp>
        <p:nvSpPr>
          <p:cNvPr id="6" name="Footer Placeholder 5">
            <a:extLst>
              <a:ext uri="{FF2B5EF4-FFF2-40B4-BE49-F238E27FC236}">
                <a16:creationId xmlns:a16="http://schemas.microsoft.com/office/drawing/2014/main" id="{7097799C-F20D-42F6-9B8E-72A3866C60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327DC3-4AF5-4110-89EA-41B034A9D629}"/>
              </a:ext>
            </a:extLst>
          </p:cNvPr>
          <p:cNvSpPr>
            <a:spLocks noGrp="1"/>
          </p:cNvSpPr>
          <p:nvPr>
            <p:ph type="sldNum" sz="quarter" idx="12"/>
          </p:nvPr>
        </p:nvSpPr>
        <p:spPr/>
        <p:txBody>
          <a:bodyPr/>
          <a:lstStyle/>
          <a:p>
            <a:fld id="{4C7F1E06-90DA-4A49-82B5-4A7F3A9FEF08}" type="slidenum">
              <a:rPr lang="en-GB" smtClean="0"/>
              <a:t>‹#›</a:t>
            </a:fld>
            <a:endParaRPr lang="en-GB"/>
          </a:p>
        </p:txBody>
      </p:sp>
    </p:spTree>
    <p:extLst>
      <p:ext uri="{BB962C8B-B14F-4D97-AF65-F5344CB8AC3E}">
        <p14:creationId xmlns:p14="http://schemas.microsoft.com/office/powerpoint/2010/main" val="3865558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AF026-1CD5-44C4-8980-B108FD35E9A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141F5FD-1013-4488-8832-9FAC975C46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DB3FC84-743A-4E1B-9B41-8A766DA3E3B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C3A3611-09CD-4243-AEFE-77C1AE3580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18EA89B-78C1-465F-8371-F934707EC2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3ABEFA0-FDF9-410E-B575-FEE61893B238}"/>
              </a:ext>
            </a:extLst>
          </p:cNvPr>
          <p:cNvSpPr>
            <a:spLocks noGrp="1"/>
          </p:cNvSpPr>
          <p:nvPr>
            <p:ph type="dt" sz="half" idx="10"/>
          </p:nvPr>
        </p:nvSpPr>
        <p:spPr/>
        <p:txBody>
          <a:bodyPr/>
          <a:lstStyle/>
          <a:p>
            <a:fld id="{B1CE0244-E8B3-4F4A-B3D6-71D3DCFC35C4}" type="datetimeFigureOut">
              <a:rPr lang="en-GB" smtClean="0"/>
              <a:t>24/02/2021</a:t>
            </a:fld>
            <a:endParaRPr lang="en-GB"/>
          </a:p>
        </p:txBody>
      </p:sp>
      <p:sp>
        <p:nvSpPr>
          <p:cNvPr id="8" name="Footer Placeholder 7">
            <a:extLst>
              <a:ext uri="{FF2B5EF4-FFF2-40B4-BE49-F238E27FC236}">
                <a16:creationId xmlns:a16="http://schemas.microsoft.com/office/drawing/2014/main" id="{66C370A8-AF5D-4595-9F7C-8AEDB377B7C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61BDCC-FA26-48C9-A7FD-26791A1D5694}"/>
              </a:ext>
            </a:extLst>
          </p:cNvPr>
          <p:cNvSpPr>
            <a:spLocks noGrp="1"/>
          </p:cNvSpPr>
          <p:nvPr>
            <p:ph type="sldNum" sz="quarter" idx="12"/>
          </p:nvPr>
        </p:nvSpPr>
        <p:spPr/>
        <p:txBody>
          <a:bodyPr/>
          <a:lstStyle/>
          <a:p>
            <a:fld id="{4C7F1E06-90DA-4A49-82B5-4A7F3A9FEF08}" type="slidenum">
              <a:rPr lang="en-GB" smtClean="0"/>
              <a:t>‹#›</a:t>
            </a:fld>
            <a:endParaRPr lang="en-GB"/>
          </a:p>
        </p:txBody>
      </p:sp>
    </p:spTree>
    <p:extLst>
      <p:ext uri="{BB962C8B-B14F-4D97-AF65-F5344CB8AC3E}">
        <p14:creationId xmlns:p14="http://schemas.microsoft.com/office/powerpoint/2010/main" val="510251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2DC18-F19A-4F99-B4F5-9CA982C8C35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AE638C-0D7B-424D-8E7E-AED69E58B6D5}"/>
              </a:ext>
            </a:extLst>
          </p:cNvPr>
          <p:cNvSpPr>
            <a:spLocks noGrp="1"/>
          </p:cNvSpPr>
          <p:nvPr>
            <p:ph type="dt" sz="half" idx="10"/>
          </p:nvPr>
        </p:nvSpPr>
        <p:spPr/>
        <p:txBody>
          <a:bodyPr/>
          <a:lstStyle/>
          <a:p>
            <a:fld id="{B1CE0244-E8B3-4F4A-B3D6-71D3DCFC35C4}" type="datetimeFigureOut">
              <a:rPr lang="en-GB" smtClean="0"/>
              <a:t>24/02/2021</a:t>
            </a:fld>
            <a:endParaRPr lang="en-GB"/>
          </a:p>
        </p:txBody>
      </p:sp>
      <p:sp>
        <p:nvSpPr>
          <p:cNvPr id="4" name="Footer Placeholder 3">
            <a:extLst>
              <a:ext uri="{FF2B5EF4-FFF2-40B4-BE49-F238E27FC236}">
                <a16:creationId xmlns:a16="http://schemas.microsoft.com/office/drawing/2014/main" id="{3ED9D738-15DA-4815-9804-B9746F68817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ABB6768-EFA2-4483-AC75-EB62598A1CB4}"/>
              </a:ext>
            </a:extLst>
          </p:cNvPr>
          <p:cNvSpPr>
            <a:spLocks noGrp="1"/>
          </p:cNvSpPr>
          <p:nvPr>
            <p:ph type="sldNum" sz="quarter" idx="12"/>
          </p:nvPr>
        </p:nvSpPr>
        <p:spPr/>
        <p:txBody>
          <a:bodyPr/>
          <a:lstStyle/>
          <a:p>
            <a:fld id="{4C7F1E06-90DA-4A49-82B5-4A7F3A9FEF08}" type="slidenum">
              <a:rPr lang="en-GB" smtClean="0"/>
              <a:t>‹#›</a:t>
            </a:fld>
            <a:endParaRPr lang="en-GB"/>
          </a:p>
        </p:txBody>
      </p:sp>
    </p:spTree>
    <p:extLst>
      <p:ext uri="{BB962C8B-B14F-4D97-AF65-F5344CB8AC3E}">
        <p14:creationId xmlns:p14="http://schemas.microsoft.com/office/powerpoint/2010/main" val="207207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C53F83-5FCE-4343-821A-C793729CB8D0}"/>
              </a:ext>
            </a:extLst>
          </p:cNvPr>
          <p:cNvSpPr>
            <a:spLocks noGrp="1"/>
          </p:cNvSpPr>
          <p:nvPr>
            <p:ph type="dt" sz="half" idx="10"/>
          </p:nvPr>
        </p:nvSpPr>
        <p:spPr/>
        <p:txBody>
          <a:bodyPr/>
          <a:lstStyle/>
          <a:p>
            <a:fld id="{B1CE0244-E8B3-4F4A-B3D6-71D3DCFC35C4}" type="datetimeFigureOut">
              <a:rPr lang="en-GB" smtClean="0"/>
              <a:t>24/02/2021</a:t>
            </a:fld>
            <a:endParaRPr lang="en-GB"/>
          </a:p>
        </p:txBody>
      </p:sp>
      <p:sp>
        <p:nvSpPr>
          <p:cNvPr id="3" name="Footer Placeholder 2">
            <a:extLst>
              <a:ext uri="{FF2B5EF4-FFF2-40B4-BE49-F238E27FC236}">
                <a16:creationId xmlns:a16="http://schemas.microsoft.com/office/drawing/2014/main" id="{A087ED48-8F73-49F0-AFC8-AEFA9040B0C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F05CDBD-F523-4953-944F-5BD713079E83}"/>
              </a:ext>
            </a:extLst>
          </p:cNvPr>
          <p:cNvSpPr>
            <a:spLocks noGrp="1"/>
          </p:cNvSpPr>
          <p:nvPr>
            <p:ph type="sldNum" sz="quarter" idx="12"/>
          </p:nvPr>
        </p:nvSpPr>
        <p:spPr/>
        <p:txBody>
          <a:bodyPr/>
          <a:lstStyle/>
          <a:p>
            <a:fld id="{4C7F1E06-90DA-4A49-82B5-4A7F3A9FEF08}" type="slidenum">
              <a:rPr lang="en-GB" smtClean="0"/>
              <a:t>‹#›</a:t>
            </a:fld>
            <a:endParaRPr lang="en-GB"/>
          </a:p>
        </p:txBody>
      </p:sp>
    </p:spTree>
    <p:extLst>
      <p:ext uri="{BB962C8B-B14F-4D97-AF65-F5344CB8AC3E}">
        <p14:creationId xmlns:p14="http://schemas.microsoft.com/office/powerpoint/2010/main" val="892202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8DE46-BE77-41D1-B565-CA37A96A8F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C86C845-DC0B-4CC4-A8A8-91F93179E7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38991E2-6C86-480B-8E09-DB9F0B35D2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921A30-CFA2-4506-BED2-D19FEA481DFE}"/>
              </a:ext>
            </a:extLst>
          </p:cNvPr>
          <p:cNvSpPr>
            <a:spLocks noGrp="1"/>
          </p:cNvSpPr>
          <p:nvPr>
            <p:ph type="dt" sz="half" idx="10"/>
          </p:nvPr>
        </p:nvSpPr>
        <p:spPr/>
        <p:txBody>
          <a:bodyPr/>
          <a:lstStyle/>
          <a:p>
            <a:fld id="{B1CE0244-E8B3-4F4A-B3D6-71D3DCFC35C4}" type="datetimeFigureOut">
              <a:rPr lang="en-GB" smtClean="0"/>
              <a:t>24/02/2021</a:t>
            </a:fld>
            <a:endParaRPr lang="en-GB"/>
          </a:p>
        </p:txBody>
      </p:sp>
      <p:sp>
        <p:nvSpPr>
          <p:cNvPr id="6" name="Footer Placeholder 5">
            <a:extLst>
              <a:ext uri="{FF2B5EF4-FFF2-40B4-BE49-F238E27FC236}">
                <a16:creationId xmlns:a16="http://schemas.microsoft.com/office/drawing/2014/main" id="{2D7F1AD6-81B2-4DAF-8816-9054431B5A4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D498DFF-34B4-489E-972A-1DDD185801CD}"/>
              </a:ext>
            </a:extLst>
          </p:cNvPr>
          <p:cNvSpPr>
            <a:spLocks noGrp="1"/>
          </p:cNvSpPr>
          <p:nvPr>
            <p:ph type="sldNum" sz="quarter" idx="12"/>
          </p:nvPr>
        </p:nvSpPr>
        <p:spPr/>
        <p:txBody>
          <a:bodyPr/>
          <a:lstStyle/>
          <a:p>
            <a:fld id="{4C7F1E06-90DA-4A49-82B5-4A7F3A9FEF08}" type="slidenum">
              <a:rPr lang="en-GB" smtClean="0"/>
              <a:t>‹#›</a:t>
            </a:fld>
            <a:endParaRPr lang="en-GB"/>
          </a:p>
        </p:txBody>
      </p:sp>
    </p:spTree>
    <p:extLst>
      <p:ext uri="{BB962C8B-B14F-4D97-AF65-F5344CB8AC3E}">
        <p14:creationId xmlns:p14="http://schemas.microsoft.com/office/powerpoint/2010/main" val="4258552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935C8-4E61-49CF-8863-6C0AAEFC45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1552916-CC3B-4856-B1F1-758776C7CE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4204C57-011E-4731-B638-AAF74404E8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D4729A-12CA-4D27-B220-1C39E476C910}"/>
              </a:ext>
            </a:extLst>
          </p:cNvPr>
          <p:cNvSpPr>
            <a:spLocks noGrp="1"/>
          </p:cNvSpPr>
          <p:nvPr>
            <p:ph type="dt" sz="half" idx="10"/>
          </p:nvPr>
        </p:nvSpPr>
        <p:spPr/>
        <p:txBody>
          <a:bodyPr/>
          <a:lstStyle/>
          <a:p>
            <a:fld id="{B1CE0244-E8B3-4F4A-B3D6-71D3DCFC35C4}" type="datetimeFigureOut">
              <a:rPr lang="en-GB" smtClean="0"/>
              <a:t>24/02/2021</a:t>
            </a:fld>
            <a:endParaRPr lang="en-GB"/>
          </a:p>
        </p:txBody>
      </p:sp>
      <p:sp>
        <p:nvSpPr>
          <p:cNvPr id="6" name="Footer Placeholder 5">
            <a:extLst>
              <a:ext uri="{FF2B5EF4-FFF2-40B4-BE49-F238E27FC236}">
                <a16:creationId xmlns:a16="http://schemas.microsoft.com/office/drawing/2014/main" id="{D124A8F3-6B3A-4FB5-85E3-2FEA12B7A5E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4817A16-6862-4AF9-8BC6-D484580561BC}"/>
              </a:ext>
            </a:extLst>
          </p:cNvPr>
          <p:cNvSpPr>
            <a:spLocks noGrp="1"/>
          </p:cNvSpPr>
          <p:nvPr>
            <p:ph type="sldNum" sz="quarter" idx="12"/>
          </p:nvPr>
        </p:nvSpPr>
        <p:spPr/>
        <p:txBody>
          <a:bodyPr/>
          <a:lstStyle/>
          <a:p>
            <a:fld id="{4C7F1E06-90DA-4A49-82B5-4A7F3A9FEF08}" type="slidenum">
              <a:rPr lang="en-GB" smtClean="0"/>
              <a:t>‹#›</a:t>
            </a:fld>
            <a:endParaRPr lang="en-GB"/>
          </a:p>
        </p:txBody>
      </p:sp>
    </p:spTree>
    <p:extLst>
      <p:ext uri="{BB962C8B-B14F-4D97-AF65-F5344CB8AC3E}">
        <p14:creationId xmlns:p14="http://schemas.microsoft.com/office/powerpoint/2010/main" val="3576421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A77885-D381-40B1-BAD0-5FA337FE3F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7F950A-CCAA-42F2-982F-FE8FF40875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BE8C8C-7EDF-417E-98E7-2C15239932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CE0244-E8B3-4F4A-B3D6-71D3DCFC35C4}" type="datetimeFigureOut">
              <a:rPr lang="en-GB" smtClean="0"/>
              <a:t>24/02/2021</a:t>
            </a:fld>
            <a:endParaRPr lang="en-GB"/>
          </a:p>
        </p:txBody>
      </p:sp>
      <p:sp>
        <p:nvSpPr>
          <p:cNvPr id="5" name="Footer Placeholder 4">
            <a:extLst>
              <a:ext uri="{FF2B5EF4-FFF2-40B4-BE49-F238E27FC236}">
                <a16:creationId xmlns:a16="http://schemas.microsoft.com/office/drawing/2014/main" id="{25C427C4-4A47-465E-9A6A-09FCE98F8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5471EED-FBB7-4E00-B6D1-66D40FA7F7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7F1E06-90DA-4A49-82B5-4A7F3A9FEF08}" type="slidenum">
              <a:rPr lang="en-GB" smtClean="0"/>
              <a:t>‹#›</a:t>
            </a:fld>
            <a:endParaRPr lang="en-GB"/>
          </a:p>
        </p:txBody>
      </p:sp>
    </p:spTree>
    <p:extLst>
      <p:ext uri="{BB962C8B-B14F-4D97-AF65-F5344CB8AC3E}">
        <p14:creationId xmlns:p14="http://schemas.microsoft.com/office/powerpoint/2010/main" val="138069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hyperlink" Target="mailto:ane.friswell@kirklees.gov.uk" TargetMode="External"/><Relationship Id="rId2" Type="http://schemas.openxmlformats.org/officeDocument/2006/relationships/image" Target="../media/image1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6AF4ABE2-381B-4B67-9C0F-27FFD64F7D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8">
            <a:extLst>
              <a:ext uri="{FF2B5EF4-FFF2-40B4-BE49-F238E27FC236}">
                <a16:creationId xmlns:a16="http://schemas.microsoft.com/office/drawing/2014/main" id="{4AA509EC-4C56-4A74-A517-3ECD04C3F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582070" y="2355786"/>
            <a:ext cx="7341665"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E98D45FB-3547-452B-B618-79DDA71ED005}"/>
              </a:ext>
            </a:extLst>
          </p:cNvPr>
          <p:cNvSpPr>
            <a:spLocks noGrp="1"/>
          </p:cNvSpPr>
          <p:nvPr>
            <p:ph type="ctrTitle"/>
          </p:nvPr>
        </p:nvSpPr>
        <p:spPr>
          <a:xfrm>
            <a:off x="4720689" y="2520377"/>
            <a:ext cx="5822343" cy="2439683"/>
          </a:xfrm>
        </p:spPr>
        <p:txBody>
          <a:bodyPr>
            <a:normAutofit/>
          </a:bodyPr>
          <a:lstStyle/>
          <a:p>
            <a:pPr algn="l"/>
            <a:r>
              <a:rPr lang="en-US" sz="3400">
                <a:solidFill>
                  <a:srgbClr val="FFFFFF"/>
                </a:solidFill>
              </a:rPr>
              <a:t>Reviewing Specialist Provision &amp; Alternative Provision in Kirklees 2020/21</a:t>
            </a:r>
            <a:br>
              <a:rPr lang="en-US" sz="3400">
                <a:solidFill>
                  <a:srgbClr val="FFFFFF"/>
                </a:solidFill>
              </a:rPr>
            </a:br>
            <a:r>
              <a:rPr lang="en-US" sz="3400">
                <a:solidFill>
                  <a:srgbClr val="FFFFFF"/>
                </a:solidFill>
              </a:rPr>
              <a:t>The views of parents &amp; carers</a:t>
            </a:r>
            <a:endParaRPr lang="en-GB" sz="3400">
              <a:solidFill>
                <a:srgbClr val="FFFFFF"/>
              </a:solidFill>
            </a:endParaRPr>
          </a:p>
        </p:txBody>
      </p:sp>
      <p:sp>
        <p:nvSpPr>
          <p:cNvPr id="3" name="Subtitle 2">
            <a:extLst>
              <a:ext uri="{FF2B5EF4-FFF2-40B4-BE49-F238E27FC236}">
                <a16:creationId xmlns:a16="http://schemas.microsoft.com/office/drawing/2014/main" id="{C880B8D0-85DA-43EE-84DD-49A41F45DC99}"/>
              </a:ext>
            </a:extLst>
          </p:cNvPr>
          <p:cNvSpPr>
            <a:spLocks noGrp="1"/>
          </p:cNvSpPr>
          <p:nvPr>
            <p:ph type="subTitle" idx="1"/>
          </p:nvPr>
        </p:nvSpPr>
        <p:spPr>
          <a:xfrm>
            <a:off x="4720689" y="4963425"/>
            <a:ext cx="6037467" cy="758843"/>
          </a:xfrm>
        </p:spPr>
        <p:txBody>
          <a:bodyPr anchor="t">
            <a:normAutofit/>
          </a:bodyPr>
          <a:lstStyle/>
          <a:p>
            <a:pPr algn="l"/>
            <a:r>
              <a:rPr lang="en-US" sz="1000">
                <a:solidFill>
                  <a:srgbClr val="FFFFFF"/>
                </a:solidFill>
              </a:rPr>
              <a:t>Jane Friswell</a:t>
            </a:r>
          </a:p>
          <a:p>
            <a:pPr algn="l"/>
            <a:r>
              <a:rPr lang="en-US" sz="1000">
                <a:solidFill>
                  <a:srgbClr val="FFFFFF"/>
                </a:solidFill>
              </a:rPr>
              <a:t>SEND Consultant</a:t>
            </a:r>
          </a:p>
          <a:p>
            <a:pPr algn="l"/>
            <a:r>
              <a:rPr lang="en-US" sz="1000">
                <a:solidFill>
                  <a:srgbClr val="FFFFFF"/>
                </a:solidFill>
              </a:rPr>
              <a:t>jane.friswell@kirklees.gov.uk</a:t>
            </a:r>
            <a:endParaRPr lang="en-GB" sz="1000">
              <a:solidFill>
                <a:srgbClr val="FFFFFF"/>
              </a:solidFill>
            </a:endParaRPr>
          </a:p>
        </p:txBody>
      </p:sp>
      <p:sp>
        <p:nvSpPr>
          <p:cNvPr id="139" name="Freeform 5">
            <a:extLst>
              <a:ext uri="{FF2B5EF4-FFF2-40B4-BE49-F238E27FC236}">
                <a16:creationId xmlns:a16="http://schemas.microsoft.com/office/drawing/2014/main" id="{6FBC94C7-2F0E-4FBA-B442-0E0296AAA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582070" y="1654168"/>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6">
            <a:extLst>
              <a:ext uri="{FF2B5EF4-FFF2-40B4-BE49-F238E27FC236}">
                <a16:creationId xmlns:a16="http://schemas.microsoft.com/office/drawing/2014/main" id="{6CF43A2F-2E6F-44F4-A006-A10CF1DCB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6808" y="1311136"/>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3" name="Freeform 7">
            <a:extLst>
              <a:ext uri="{FF2B5EF4-FFF2-40B4-BE49-F238E27FC236}">
                <a16:creationId xmlns:a16="http://schemas.microsoft.com/office/drawing/2014/main" id="{F83DA5F0-0D4C-4E74-8A5C-F6CBD391F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6808" y="1126737"/>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5" name="Rectangle 144">
            <a:extLst>
              <a:ext uri="{FF2B5EF4-FFF2-40B4-BE49-F238E27FC236}">
                <a16:creationId xmlns:a16="http://schemas.microsoft.com/office/drawing/2014/main" id="{A7798713-AB3F-41E3-8CE3-1C1FBCF7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528" y="1120021"/>
            <a:ext cx="3268481" cy="3509529"/>
          </a:xfrm>
          <a:prstGeom prst="rect">
            <a:avLst/>
          </a:prstGeom>
          <a:solidFill>
            <a:srgbClr val="FFFFFF"/>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FA3E27CE-2742-46AB-8514-C74DB502EB6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56395" y="1794013"/>
            <a:ext cx="2961361" cy="22111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7297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F56F5174-31D9-4DBB-AAB7-A1FD7BDB13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AE113210-7872-481A-ADE6-3A05CCAF5E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3DB8AA3-3711-4056-B290-E38371085423}"/>
              </a:ext>
            </a:extLst>
          </p:cNvPr>
          <p:cNvSpPr>
            <a:spLocks noGrp="1"/>
          </p:cNvSpPr>
          <p:nvPr>
            <p:ph type="title"/>
          </p:nvPr>
        </p:nvSpPr>
        <p:spPr>
          <a:xfrm>
            <a:off x="5939122" y="170602"/>
            <a:ext cx="4977976" cy="1454051"/>
          </a:xfrm>
        </p:spPr>
        <p:txBody>
          <a:bodyPr>
            <a:normAutofit/>
          </a:bodyPr>
          <a:lstStyle/>
          <a:p>
            <a:r>
              <a:rPr lang="en-US" b="1" dirty="0">
                <a:solidFill>
                  <a:srgbClr val="000000"/>
                </a:solidFill>
              </a:rPr>
              <a:t>Why review?</a:t>
            </a:r>
            <a:endParaRPr lang="en-GB" b="1" dirty="0">
              <a:solidFill>
                <a:srgbClr val="000000"/>
              </a:solidFill>
            </a:endParaRPr>
          </a:p>
        </p:txBody>
      </p:sp>
      <p:sp>
        <p:nvSpPr>
          <p:cNvPr id="25" name="Freeform 62">
            <a:extLst>
              <a:ext uri="{FF2B5EF4-FFF2-40B4-BE49-F238E27FC236}">
                <a16:creationId xmlns:a16="http://schemas.microsoft.com/office/drawing/2014/main" id="{F9A95BEE-6BB1-4A28-A8E6-A34B2E42E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5" name="Picture 4">
            <a:extLst>
              <a:ext uri="{FF2B5EF4-FFF2-40B4-BE49-F238E27FC236}">
                <a16:creationId xmlns:a16="http://schemas.microsoft.com/office/drawing/2014/main" id="{19EB6CA7-6BFA-413B-84D9-7EEE1C6D7A3A}"/>
              </a:ext>
            </a:extLst>
          </p:cNvPr>
          <p:cNvPicPr>
            <a:picLocks noChangeAspect="1"/>
          </p:cNvPicPr>
          <p:nvPr/>
        </p:nvPicPr>
        <p:blipFill rotWithShape="1">
          <a:blip r:embed="rId3">
            <a:alphaModFix/>
          </a:blip>
          <a:srcRect l="23910" r="22348" b="2"/>
          <a:stretch/>
        </p:blipFill>
        <p:spPr>
          <a:xfrm>
            <a:off x="20" y="907231"/>
            <a:ext cx="4838021" cy="5063738"/>
          </a:xfrm>
          <a:custGeom>
            <a:avLst/>
            <a:gdLst/>
            <a:ahLst/>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effectLst>
            <a:softEdge rad="0"/>
          </a:effectLst>
        </p:spPr>
      </p:pic>
      <p:sp>
        <p:nvSpPr>
          <p:cNvPr id="3" name="Content Placeholder 2">
            <a:extLst>
              <a:ext uri="{FF2B5EF4-FFF2-40B4-BE49-F238E27FC236}">
                <a16:creationId xmlns:a16="http://schemas.microsoft.com/office/drawing/2014/main" id="{967E6144-D44C-4BDB-A747-B7ECAF117A1C}"/>
              </a:ext>
            </a:extLst>
          </p:cNvPr>
          <p:cNvSpPr>
            <a:spLocks noGrp="1"/>
          </p:cNvSpPr>
          <p:nvPr>
            <p:ph idx="1"/>
          </p:nvPr>
        </p:nvSpPr>
        <p:spPr>
          <a:xfrm>
            <a:off x="6096000" y="1232116"/>
            <a:ext cx="4977578" cy="5633513"/>
          </a:xfrm>
        </p:spPr>
        <p:txBody>
          <a:bodyPr anchor="ctr">
            <a:normAutofit lnSpcReduction="10000"/>
          </a:bodyPr>
          <a:lstStyle/>
          <a:p>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N</a:t>
            </a:r>
            <a:r>
              <a:rPr lang="en-GB"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eed to create capacity to enable the SEND system to meet needs effectively in the right part of the SEND system; </a:t>
            </a:r>
          </a:p>
          <a:p>
            <a:r>
              <a:rPr lang="en-GB" dirty="0">
                <a:solidFill>
                  <a:srgbClr val="000000"/>
                </a:solidFill>
                <a:latin typeface="Calibri" panose="020F0502020204030204" pitchFamily="34" charset="0"/>
                <a:cs typeface="Times New Roman" panose="02020603050405020304" pitchFamily="18" charset="0"/>
              </a:rPr>
              <a:t>We are not confident in all cases that we have placed children and young people in the most appropriate provision to meet their respective needs.</a:t>
            </a:r>
          </a:p>
          <a:p>
            <a:r>
              <a:rPr lang="en-GB" dirty="0">
                <a:solidFill>
                  <a:srgbClr val="000000"/>
                </a:solidFill>
                <a:latin typeface="Calibri" panose="020F0502020204030204" pitchFamily="34" charset="0"/>
                <a:cs typeface="Times New Roman" panose="02020603050405020304" pitchFamily="18" charset="0"/>
              </a:rPr>
              <a:t>We are not confident that our delivery model for supporting children and young people is as effective and appropriate as it could be.</a:t>
            </a:r>
          </a:p>
          <a:p>
            <a:pPr marL="0" indent="0">
              <a:buNone/>
            </a:pPr>
            <a:endParaRPr lang="en-GB" sz="2000" dirty="0">
              <a:solidFill>
                <a:srgbClr val="000000"/>
              </a:solidFill>
              <a:latin typeface="Calibri" panose="020F0502020204030204" pitchFamily="34" charset="0"/>
              <a:cs typeface="Times New Roman" panose="02020603050405020304" pitchFamily="18" charset="0"/>
            </a:endParaRPr>
          </a:p>
          <a:p>
            <a:endParaRPr lang="en-GB" sz="1400" dirty="0">
              <a:solidFill>
                <a:srgbClr val="000000"/>
              </a:solidFill>
            </a:endParaRPr>
          </a:p>
        </p:txBody>
      </p:sp>
    </p:spTree>
    <p:extLst>
      <p:ext uri="{BB962C8B-B14F-4D97-AF65-F5344CB8AC3E}">
        <p14:creationId xmlns:p14="http://schemas.microsoft.com/office/powerpoint/2010/main" val="3133918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66A2F-32A4-42C0-816D-43D84B785DE3}"/>
              </a:ext>
            </a:extLst>
          </p:cNvPr>
          <p:cNvSpPr>
            <a:spLocks noGrp="1"/>
          </p:cNvSpPr>
          <p:nvPr>
            <p:ph type="title"/>
          </p:nvPr>
        </p:nvSpPr>
        <p:spPr>
          <a:solidFill>
            <a:srgbClr val="00B0F0"/>
          </a:solidFill>
        </p:spPr>
        <p:txBody>
          <a:bodyPr/>
          <a:lstStyle/>
          <a:p>
            <a:r>
              <a:rPr lang="en-US" b="1" dirty="0"/>
              <a:t>Specialist Provision in </a:t>
            </a:r>
            <a:r>
              <a:rPr lang="en-US" b="1" dirty="0" err="1"/>
              <a:t>Kirklees</a:t>
            </a:r>
            <a:endParaRPr lang="en-GB" b="1" dirty="0"/>
          </a:p>
        </p:txBody>
      </p:sp>
      <p:sp>
        <p:nvSpPr>
          <p:cNvPr id="4" name="Text Placeholder 3">
            <a:extLst>
              <a:ext uri="{FF2B5EF4-FFF2-40B4-BE49-F238E27FC236}">
                <a16:creationId xmlns:a16="http://schemas.microsoft.com/office/drawing/2014/main" id="{4B96DA99-656C-45FC-9636-DD3ED902C9AD}"/>
              </a:ext>
            </a:extLst>
          </p:cNvPr>
          <p:cNvSpPr>
            <a:spLocks noGrp="1"/>
          </p:cNvSpPr>
          <p:nvPr>
            <p:ph type="body" idx="1"/>
          </p:nvPr>
        </p:nvSpPr>
        <p:spPr/>
        <p:txBody>
          <a:bodyPr/>
          <a:lstStyle/>
          <a:p>
            <a:r>
              <a:rPr lang="en-US" dirty="0"/>
              <a:t>Primary</a:t>
            </a:r>
            <a:endParaRPr lang="en-GB" dirty="0"/>
          </a:p>
        </p:txBody>
      </p:sp>
      <p:sp>
        <p:nvSpPr>
          <p:cNvPr id="3" name="Content Placeholder 2">
            <a:extLst>
              <a:ext uri="{FF2B5EF4-FFF2-40B4-BE49-F238E27FC236}">
                <a16:creationId xmlns:a16="http://schemas.microsoft.com/office/drawing/2014/main" id="{29BC2A80-2FB5-4624-8B84-D722C5CBDDCB}"/>
              </a:ext>
            </a:extLst>
          </p:cNvPr>
          <p:cNvSpPr>
            <a:spLocks noGrp="1"/>
          </p:cNvSpPr>
          <p:nvPr>
            <p:ph sz="half" idx="2"/>
          </p:nvPr>
        </p:nvSpPr>
        <p:spPr/>
        <p:txBody>
          <a:bodyPr>
            <a:normAutofit fontScale="62500" lnSpcReduction="20000"/>
          </a:bodyPr>
          <a:lstStyle/>
          <a:p>
            <a:r>
              <a:rPr lang="en-GB" sz="2900" b="1" dirty="0">
                <a:effectLst/>
                <a:latin typeface="Calibri" panose="020F0502020204030204" pitchFamily="34" charset="0"/>
                <a:ea typeface="Calibri" panose="020F0502020204030204" pitchFamily="34" charset="0"/>
                <a:cs typeface="Times New Roman" panose="02020603050405020304" pitchFamily="18" charset="0"/>
              </a:rPr>
              <a:t>Visual impairment</a:t>
            </a:r>
          </a:p>
          <a:p>
            <a:pPr marL="0" lvl="0" indent="0">
              <a:buNone/>
            </a:pPr>
            <a:r>
              <a:rPr lang="en-GB" sz="2900" dirty="0">
                <a:effectLst/>
                <a:latin typeface="Calibri" panose="020F0502020204030204" pitchFamily="34" charset="0"/>
                <a:ea typeface="Calibri" panose="020F0502020204030204" pitchFamily="34" charset="0"/>
                <a:cs typeface="Symbol" panose="05050102010706020507" pitchFamily="18" charset="2"/>
              </a:rPr>
              <a:t>-   Dalton School - primary provision</a:t>
            </a:r>
          </a:p>
          <a:p>
            <a:r>
              <a:rPr lang="en-GB" sz="2900" b="1" dirty="0">
                <a:effectLst/>
                <a:latin typeface="Calibri" panose="020F0502020204030204" pitchFamily="34" charset="0"/>
                <a:ea typeface="Calibri" panose="020F0502020204030204" pitchFamily="34" charset="0"/>
                <a:cs typeface="Times New Roman" panose="02020603050405020304" pitchFamily="18" charset="0"/>
              </a:rPr>
              <a:t>Hearing impairment</a:t>
            </a:r>
          </a:p>
          <a:p>
            <a:pPr marL="0" lvl="0" indent="0">
              <a:buNone/>
            </a:pPr>
            <a:r>
              <a:rPr lang="en-GB" sz="2900" dirty="0">
                <a:effectLst/>
                <a:latin typeface="Calibri" panose="020F0502020204030204" pitchFamily="34" charset="0"/>
                <a:ea typeface="Calibri" panose="020F0502020204030204" pitchFamily="34" charset="0"/>
                <a:cs typeface="Symbol" panose="05050102010706020507" pitchFamily="18" charset="2"/>
              </a:rPr>
              <a:t> -  </a:t>
            </a:r>
            <a:r>
              <a:rPr lang="en-GB" sz="2900" dirty="0" err="1">
                <a:effectLst/>
                <a:latin typeface="Calibri" panose="020F0502020204030204" pitchFamily="34" charset="0"/>
                <a:ea typeface="Calibri" panose="020F0502020204030204" pitchFamily="34" charset="0"/>
                <a:cs typeface="Symbol" panose="05050102010706020507" pitchFamily="18" charset="2"/>
              </a:rPr>
              <a:t>Lowerhouses</a:t>
            </a:r>
            <a:r>
              <a:rPr lang="en-GB" sz="2900" dirty="0">
                <a:effectLst/>
                <a:latin typeface="Calibri" panose="020F0502020204030204" pitchFamily="34" charset="0"/>
                <a:ea typeface="Calibri" panose="020F0502020204030204" pitchFamily="34" charset="0"/>
                <a:cs typeface="Symbol" panose="05050102010706020507" pitchFamily="18" charset="2"/>
              </a:rPr>
              <a:t> CE (VC) J I &amp; EY School *</a:t>
            </a:r>
          </a:p>
          <a:p>
            <a:pPr marL="0" lvl="0" indent="0">
              <a:buNone/>
            </a:pPr>
            <a:r>
              <a:rPr lang="en-GB" sz="2900" dirty="0">
                <a:effectLst/>
                <a:latin typeface="Calibri" panose="020F0502020204030204" pitchFamily="34" charset="0"/>
                <a:ea typeface="Calibri" panose="020F0502020204030204" pitchFamily="34" charset="0"/>
                <a:cs typeface="Symbol" panose="05050102010706020507" pitchFamily="18" charset="2"/>
              </a:rPr>
              <a:t>-   </a:t>
            </a:r>
            <a:r>
              <a:rPr lang="en-GB" sz="2900" dirty="0" err="1">
                <a:effectLst/>
                <a:latin typeface="Calibri" panose="020F0502020204030204" pitchFamily="34" charset="0"/>
                <a:ea typeface="Calibri" panose="020F0502020204030204" pitchFamily="34" charset="0"/>
                <a:cs typeface="Symbol" panose="05050102010706020507" pitchFamily="18" charset="2"/>
              </a:rPr>
              <a:t>Rawthorpe</a:t>
            </a:r>
            <a:r>
              <a:rPr lang="en-GB" sz="2900" dirty="0">
                <a:effectLst/>
                <a:latin typeface="Calibri" panose="020F0502020204030204" pitchFamily="34" charset="0"/>
                <a:ea typeface="Calibri" panose="020F0502020204030204" pitchFamily="34" charset="0"/>
                <a:cs typeface="Symbol" panose="05050102010706020507" pitchFamily="18" charset="2"/>
              </a:rPr>
              <a:t> St James CE (VC) Infant &amp; Nursery    School</a:t>
            </a:r>
          </a:p>
          <a:p>
            <a:pPr lvl="0">
              <a:buFontTx/>
              <a:buChar char="-"/>
            </a:pPr>
            <a:r>
              <a:rPr lang="en-GB" sz="2900" dirty="0" err="1">
                <a:effectLst/>
                <a:latin typeface="Calibri" panose="020F0502020204030204" pitchFamily="34" charset="0"/>
                <a:ea typeface="Calibri" panose="020F0502020204030204" pitchFamily="34" charset="0"/>
                <a:cs typeface="Symbol" panose="05050102010706020507" pitchFamily="18" charset="2"/>
              </a:rPr>
              <a:t>Rawthorpe</a:t>
            </a:r>
            <a:r>
              <a:rPr lang="en-GB" sz="2900" dirty="0">
                <a:effectLst/>
                <a:latin typeface="Calibri" panose="020F0502020204030204" pitchFamily="34" charset="0"/>
                <a:ea typeface="Calibri" panose="020F0502020204030204" pitchFamily="34" charset="0"/>
                <a:cs typeface="Symbol" panose="05050102010706020507" pitchFamily="18" charset="2"/>
              </a:rPr>
              <a:t> Junior School </a:t>
            </a:r>
          </a:p>
          <a:p>
            <a:pPr lvl="0"/>
            <a:r>
              <a:rPr lang="en-GB" sz="2900" b="1" dirty="0">
                <a:effectLst/>
                <a:latin typeface="Calibri" panose="020F0502020204030204" pitchFamily="34" charset="0"/>
                <a:ea typeface="Calibri" panose="020F0502020204030204" pitchFamily="34" charset="0"/>
                <a:cs typeface="Times New Roman" panose="02020603050405020304" pitchFamily="18" charset="0"/>
              </a:rPr>
              <a:t>Complex communication and interaction needs</a:t>
            </a:r>
          </a:p>
          <a:p>
            <a:pPr marL="0" lvl="0" indent="0">
              <a:buNone/>
            </a:pPr>
            <a:r>
              <a:rPr lang="en-GB" sz="2900" dirty="0">
                <a:effectLst/>
                <a:latin typeface="Calibri" panose="020F0502020204030204" pitchFamily="34" charset="0"/>
                <a:ea typeface="Calibri" panose="020F0502020204030204" pitchFamily="34" charset="0"/>
                <a:cs typeface="Symbol" panose="05050102010706020507" pitchFamily="18" charset="2"/>
              </a:rPr>
              <a:t>-   Windmill C of E School </a:t>
            </a:r>
          </a:p>
          <a:p>
            <a:endParaRPr lang="en-GB" dirty="0"/>
          </a:p>
        </p:txBody>
      </p:sp>
      <p:sp>
        <p:nvSpPr>
          <p:cNvPr id="5" name="Text Placeholder 4">
            <a:extLst>
              <a:ext uri="{FF2B5EF4-FFF2-40B4-BE49-F238E27FC236}">
                <a16:creationId xmlns:a16="http://schemas.microsoft.com/office/drawing/2014/main" id="{6556A38E-27EC-4DA5-9808-5614A37CE083}"/>
              </a:ext>
            </a:extLst>
          </p:cNvPr>
          <p:cNvSpPr>
            <a:spLocks noGrp="1"/>
          </p:cNvSpPr>
          <p:nvPr>
            <p:ph type="body" sz="quarter" idx="3"/>
          </p:nvPr>
        </p:nvSpPr>
        <p:spPr/>
        <p:txBody>
          <a:bodyPr/>
          <a:lstStyle/>
          <a:p>
            <a:r>
              <a:rPr lang="en-US" dirty="0"/>
              <a:t>Secondary</a:t>
            </a:r>
            <a:endParaRPr lang="en-GB" dirty="0"/>
          </a:p>
        </p:txBody>
      </p:sp>
      <p:sp>
        <p:nvSpPr>
          <p:cNvPr id="6" name="Content Placeholder 5">
            <a:extLst>
              <a:ext uri="{FF2B5EF4-FFF2-40B4-BE49-F238E27FC236}">
                <a16:creationId xmlns:a16="http://schemas.microsoft.com/office/drawing/2014/main" id="{75794ABC-100E-425D-B15E-48FBF9BCC56F}"/>
              </a:ext>
            </a:extLst>
          </p:cNvPr>
          <p:cNvSpPr>
            <a:spLocks noGrp="1"/>
          </p:cNvSpPr>
          <p:nvPr>
            <p:ph sz="quarter" idx="4"/>
          </p:nvPr>
        </p:nvSpPr>
        <p:spPr/>
        <p:txBody>
          <a:bodyPr>
            <a:normAutofit fontScale="62500" lnSpcReduction="20000"/>
          </a:bodyPr>
          <a:lstStyle/>
          <a:p>
            <a:r>
              <a:rPr lang="en-GB" sz="2800" b="1" dirty="0">
                <a:effectLst/>
                <a:latin typeface="Calibri" panose="020F0502020204030204" pitchFamily="34" charset="0"/>
                <a:ea typeface="Calibri" panose="020F0502020204030204" pitchFamily="34" charset="0"/>
                <a:cs typeface="Times New Roman" panose="02020603050405020304" pitchFamily="18" charset="0"/>
              </a:rPr>
              <a:t>Visual impairment</a:t>
            </a:r>
          </a:p>
          <a:p>
            <a:pPr marL="0" indent="0">
              <a:buNone/>
            </a:pPr>
            <a:r>
              <a:rPr lang="en-GB" dirty="0">
                <a:latin typeface="Calibri" panose="020F0502020204030204" pitchFamily="34" charset="0"/>
                <a:ea typeface="Calibri" panose="020F0502020204030204" pitchFamily="34" charset="0"/>
                <a:cs typeface="Times New Roman" panose="02020603050405020304" pitchFamily="18" charset="0"/>
              </a:rPr>
              <a:t>-   </a:t>
            </a:r>
            <a:r>
              <a:rPr lang="en-GB" dirty="0" err="1">
                <a:latin typeface="Calibri" panose="020F0502020204030204" pitchFamily="34" charset="0"/>
                <a:ea typeface="Calibri" panose="020F0502020204030204" pitchFamily="34" charset="0"/>
                <a:cs typeface="Times New Roman" panose="02020603050405020304" pitchFamily="18" charset="0"/>
              </a:rPr>
              <a:t>Moorend</a:t>
            </a:r>
            <a:r>
              <a:rPr lang="en-GB" dirty="0">
                <a:latin typeface="Calibri" panose="020F0502020204030204" pitchFamily="34" charset="0"/>
                <a:ea typeface="Calibri" panose="020F0502020204030204" pitchFamily="34" charset="0"/>
                <a:cs typeface="Times New Roman" panose="02020603050405020304" pitchFamily="18" charset="0"/>
              </a:rPr>
              <a:t> Academy</a:t>
            </a:r>
          </a:p>
          <a:p>
            <a:r>
              <a:rPr lang="en-GB" sz="2800" b="1" dirty="0">
                <a:effectLst/>
                <a:latin typeface="Calibri" panose="020F0502020204030204" pitchFamily="34" charset="0"/>
                <a:ea typeface="Calibri" panose="020F0502020204030204" pitchFamily="34" charset="0"/>
                <a:cs typeface="Times New Roman" panose="02020603050405020304" pitchFamily="18" charset="0"/>
              </a:rPr>
              <a:t>Hearing impairment</a:t>
            </a:r>
          </a:p>
          <a:p>
            <a:pPr>
              <a:buFontTx/>
              <a:buChar char="-"/>
            </a:pPr>
            <a:r>
              <a:rPr lang="en-GB" dirty="0">
                <a:latin typeface="Calibri" panose="020F0502020204030204" pitchFamily="34" charset="0"/>
                <a:ea typeface="Calibri" panose="020F0502020204030204" pitchFamily="34" charset="0"/>
                <a:cs typeface="Times New Roman" panose="02020603050405020304" pitchFamily="18" charset="0"/>
              </a:rPr>
              <a:t>Newsome High School</a:t>
            </a:r>
          </a:p>
          <a:p>
            <a:r>
              <a:rPr lang="en-GB" sz="2800" b="1" dirty="0">
                <a:effectLst/>
                <a:latin typeface="Calibri" panose="020F0502020204030204" pitchFamily="34" charset="0"/>
                <a:ea typeface="Calibri" panose="020F0502020204030204" pitchFamily="34" charset="0"/>
                <a:cs typeface="Times New Roman" panose="02020603050405020304" pitchFamily="18" charset="0"/>
              </a:rPr>
              <a:t>Physical impairment</a:t>
            </a:r>
          </a:p>
          <a:p>
            <a:pPr>
              <a:buFontTx/>
              <a:buChar char="-"/>
            </a:pPr>
            <a:r>
              <a:rPr lang="en-GB" dirty="0">
                <a:latin typeface="Calibri" panose="020F0502020204030204" pitchFamily="34" charset="0"/>
                <a:ea typeface="Calibri" panose="020F0502020204030204" pitchFamily="34" charset="0"/>
                <a:cs typeface="Times New Roman" panose="02020603050405020304" pitchFamily="18" charset="0"/>
              </a:rPr>
              <a:t>Newsome High School</a:t>
            </a:r>
          </a:p>
          <a:p>
            <a:pPr>
              <a:buFontTx/>
              <a:buChar char="-"/>
            </a:pPr>
            <a:r>
              <a:rPr lang="en-GB" sz="2800" b="1" dirty="0">
                <a:effectLst/>
                <a:latin typeface="Calibri" panose="020F0502020204030204" pitchFamily="34" charset="0"/>
                <a:ea typeface="Calibri" panose="020F0502020204030204" pitchFamily="34" charset="0"/>
                <a:cs typeface="Times New Roman" panose="02020603050405020304" pitchFamily="18" charset="0"/>
              </a:rPr>
              <a:t>Complex communication and interaction needs</a:t>
            </a:r>
          </a:p>
          <a:p>
            <a:pPr>
              <a:buFontTx/>
              <a:buChar char="-"/>
            </a:pPr>
            <a:r>
              <a:rPr lang="en-GB" sz="2800" dirty="0" err="1">
                <a:effectLst/>
                <a:latin typeface="Calibri" panose="020F0502020204030204" pitchFamily="34" charset="0"/>
                <a:ea typeface="Calibri" panose="020F0502020204030204" pitchFamily="34" charset="0"/>
                <a:cs typeface="Symbol" panose="05050102010706020507" pitchFamily="18" charset="2"/>
              </a:rPr>
              <a:t>Honley</a:t>
            </a:r>
            <a:r>
              <a:rPr lang="en-GB" sz="2800" dirty="0">
                <a:effectLst/>
                <a:latin typeface="Calibri" panose="020F0502020204030204" pitchFamily="34" charset="0"/>
                <a:ea typeface="Calibri" panose="020F0502020204030204" pitchFamily="34" charset="0"/>
                <a:cs typeface="Symbol" panose="05050102010706020507" pitchFamily="18" charset="2"/>
              </a:rPr>
              <a:t> High School - secondary provision</a:t>
            </a:r>
          </a:p>
          <a:p>
            <a:pPr marL="0" lvl="0" indent="0">
              <a:buNone/>
            </a:pPr>
            <a:r>
              <a:rPr lang="en-GB" sz="2800" dirty="0">
                <a:effectLst/>
                <a:latin typeface="Calibri" panose="020F0502020204030204" pitchFamily="34" charset="0"/>
                <a:ea typeface="Calibri" panose="020F0502020204030204" pitchFamily="34" charset="0"/>
                <a:cs typeface="Symbol" panose="05050102010706020507" pitchFamily="18" charset="2"/>
              </a:rPr>
              <a:t>-   Thornhill Community Academy Trust - secondary  provision</a:t>
            </a:r>
          </a:p>
          <a:p>
            <a:pPr marL="0" lvl="0" indent="0">
              <a:buNone/>
            </a:pPr>
            <a:r>
              <a:rPr lang="en-GB" sz="2800" dirty="0">
                <a:effectLst/>
                <a:latin typeface="Calibri" panose="020F0502020204030204" pitchFamily="34" charset="0"/>
                <a:ea typeface="Calibri" panose="020F0502020204030204" pitchFamily="34" charset="0"/>
                <a:cs typeface="Symbol" panose="05050102010706020507" pitchFamily="18" charset="2"/>
              </a:rPr>
              <a:t>-   </a:t>
            </a:r>
            <a:r>
              <a:rPr lang="en-GB" sz="2800" dirty="0" err="1">
                <a:effectLst/>
                <a:latin typeface="Calibri" panose="020F0502020204030204" pitchFamily="34" charset="0"/>
                <a:ea typeface="Calibri" panose="020F0502020204030204" pitchFamily="34" charset="0"/>
                <a:cs typeface="Symbol" panose="05050102010706020507" pitchFamily="18" charset="2"/>
              </a:rPr>
              <a:t>Royds</a:t>
            </a:r>
            <a:r>
              <a:rPr lang="en-GB" sz="2800" dirty="0">
                <a:effectLst/>
                <a:latin typeface="Calibri" panose="020F0502020204030204" pitchFamily="34" charset="0"/>
                <a:ea typeface="Calibri" panose="020F0502020204030204" pitchFamily="34" charset="0"/>
                <a:cs typeface="Symbol" panose="05050102010706020507" pitchFamily="18" charset="2"/>
              </a:rPr>
              <a:t> Hall Community School - secondary provision</a:t>
            </a:r>
          </a:p>
          <a:p>
            <a:pPr>
              <a:buFontTx/>
              <a:buChar char="-"/>
            </a:pPr>
            <a:endParaRPr lang="en-GB" sz="2800" dirty="0">
              <a:effectLst/>
              <a:latin typeface="Calibri" panose="020F0502020204030204" pitchFamily="34" charset="0"/>
              <a:ea typeface="Calibri" panose="020F0502020204030204" pitchFamily="34" charset="0"/>
              <a:cs typeface="Symbol" panose="05050102010706020507" pitchFamily="18" charset="2"/>
            </a:endParaRPr>
          </a:p>
          <a:p>
            <a:pPr>
              <a:buFontTx/>
              <a:buChar char="-"/>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buFontTx/>
              <a:buChar char="-"/>
            </a:pPr>
            <a:endParaRPr lang="en-GB"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buFontTx/>
              <a:buChar char="-"/>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11787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E57A3F2-3497-430E-BCD2-151E9B574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6">
            <a:extLst>
              <a:ext uri="{FF2B5EF4-FFF2-40B4-BE49-F238E27FC236}">
                <a16:creationId xmlns:a16="http://schemas.microsoft.com/office/drawing/2014/main" id="{88B1F424-0E60-4F04-AFC7-00E1F21101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521144" y="911116"/>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a16="http://schemas.microsoft.com/office/drawing/2014/main" id="{6B509DD1-7F4E-4C4D-9B18-626473A5F7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00164" y="643467"/>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Rectangle 8">
            <a:extLst>
              <a:ext uri="{FF2B5EF4-FFF2-40B4-BE49-F238E27FC236}">
                <a16:creationId xmlns:a16="http://schemas.microsoft.com/office/drawing/2014/main" id="{BB89D3BB-9A77-48E3-8C98-9A0A1DD4F7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95529" y="644382"/>
            <a:ext cx="3856024"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FE451EE-8FB8-461E-B8F6-A3766FE39C54}"/>
              </a:ext>
            </a:extLst>
          </p:cNvPr>
          <p:cNvSpPr>
            <a:spLocks noGrp="1"/>
          </p:cNvSpPr>
          <p:nvPr>
            <p:ph type="title"/>
          </p:nvPr>
        </p:nvSpPr>
        <p:spPr>
          <a:xfrm>
            <a:off x="1322754" y="1522820"/>
            <a:ext cx="2748041" cy="3601914"/>
          </a:xfrm>
        </p:spPr>
        <p:txBody>
          <a:bodyPr anchor="ctr">
            <a:normAutofit/>
          </a:bodyPr>
          <a:lstStyle/>
          <a:p>
            <a:r>
              <a:rPr lang="en-US" sz="3600">
                <a:solidFill>
                  <a:srgbClr val="FFFFFF"/>
                </a:solidFill>
              </a:rPr>
              <a:t>Your experience and views are important</a:t>
            </a:r>
            <a:endParaRPr lang="en-GB" sz="3600">
              <a:solidFill>
                <a:srgbClr val="FFFFFF"/>
              </a:solidFill>
            </a:endParaRPr>
          </a:p>
        </p:txBody>
      </p:sp>
      <p:graphicFrame>
        <p:nvGraphicFramePr>
          <p:cNvPr id="5" name="Content Placeholder 2">
            <a:extLst>
              <a:ext uri="{FF2B5EF4-FFF2-40B4-BE49-F238E27FC236}">
                <a16:creationId xmlns:a16="http://schemas.microsoft.com/office/drawing/2014/main" id="{F4826011-818E-42CD-BAC7-BAB231A3759E}"/>
              </a:ext>
            </a:extLst>
          </p:cNvPr>
          <p:cNvGraphicFramePr>
            <a:graphicFrameLocks noGrp="1"/>
          </p:cNvGraphicFramePr>
          <p:nvPr>
            <p:ph idx="1"/>
            <p:extLst>
              <p:ext uri="{D42A27DB-BD31-4B8C-83A1-F6EECF244321}">
                <p14:modId xmlns:p14="http://schemas.microsoft.com/office/powerpoint/2010/main" val="515127877"/>
              </p:ext>
            </p:extLst>
          </p:nvPr>
        </p:nvGraphicFramePr>
        <p:xfrm>
          <a:off x="5042848" y="643467"/>
          <a:ext cx="6489510" cy="52525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45186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B0A858-AF8B-4868-AFAB-2E885AA0F298}"/>
              </a:ext>
            </a:extLst>
          </p:cNvPr>
          <p:cNvSpPr>
            <a:spLocks noGrp="1"/>
          </p:cNvSpPr>
          <p:nvPr>
            <p:ph type="title"/>
          </p:nvPr>
        </p:nvSpPr>
        <p:spPr>
          <a:xfrm>
            <a:off x="594360" y="637125"/>
            <a:ext cx="3802276" cy="5256371"/>
          </a:xfrm>
        </p:spPr>
        <p:txBody>
          <a:bodyPr>
            <a:normAutofit/>
          </a:bodyPr>
          <a:lstStyle/>
          <a:p>
            <a:r>
              <a:rPr lang="en-US" sz="4800" b="1"/>
              <a:t>Review process</a:t>
            </a:r>
            <a:endParaRPr lang="en-GB" sz="4800" b="1"/>
          </a:p>
        </p:txBody>
      </p:sp>
      <p:graphicFrame>
        <p:nvGraphicFramePr>
          <p:cNvPr id="12" name="Content Placeholder 2">
            <a:extLst>
              <a:ext uri="{FF2B5EF4-FFF2-40B4-BE49-F238E27FC236}">
                <a16:creationId xmlns:a16="http://schemas.microsoft.com/office/drawing/2014/main" id="{BB07895C-E301-441F-9E0C-31A2E250DE9E}"/>
              </a:ext>
            </a:extLst>
          </p:cNvPr>
          <p:cNvGraphicFramePr>
            <a:graphicFrameLocks noGrp="1"/>
          </p:cNvGraphicFramePr>
          <p:nvPr>
            <p:ph idx="1"/>
            <p:extLst>
              <p:ext uri="{D42A27DB-BD31-4B8C-83A1-F6EECF244321}">
                <p14:modId xmlns:p14="http://schemas.microsoft.com/office/powerpoint/2010/main" val="4011594412"/>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6496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2"/>
              </a:gs>
              <a:gs pos="25000">
                <a:schemeClr val="accent2"/>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a:extLst>
              <a:ext uri="{FF2B5EF4-FFF2-40B4-BE49-F238E27FC236}">
                <a16:creationId xmlns:a16="http://schemas.microsoft.com/office/drawing/2014/main" id="{8E7B7118-2474-4866-8446-342BB20ADDE9}"/>
              </a:ext>
            </a:extLst>
          </p:cNvPr>
          <p:cNvSpPr>
            <a:spLocks noGrp="1"/>
          </p:cNvSpPr>
          <p:nvPr>
            <p:ph type="title"/>
          </p:nvPr>
        </p:nvSpPr>
        <p:spPr>
          <a:xfrm>
            <a:off x="3045368" y="2043663"/>
            <a:ext cx="6105194" cy="2031055"/>
          </a:xfrm>
        </p:spPr>
        <p:txBody>
          <a:bodyPr vert="horz" lIns="91440" tIns="45720" rIns="91440" bIns="45720" rtlCol="0" anchor="b">
            <a:normAutofit/>
          </a:bodyPr>
          <a:lstStyle/>
          <a:p>
            <a:pPr algn="ctr"/>
            <a:r>
              <a:rPr lang="en-US" sz="2000" kern="1200" dirty="0">
                <a:solidFill>
                  <a:srgbClr val="FFFFFF"/>
                </a:solidFill>
                <a:latin typeface="+mj-lt"/>
                <a:ea typeface="+mj-ea"/>
                <a:cs typeface="+mj-cs"/>
              </a:rPr>
              <a:t>Thank </a:t>
            </a:r>
            <a:r>
              <a:rPr lang="en-US" sz="2000" b="1" kern="1200" dirty="0">
                <a:solidFill>
                  <a:srgbClr val="FFFFFF"/>
                </a:solidFill>
                <a:latin typeface="+mj-lt"/>
                <a:ea typeface="+mj-ea"/>
                <a:cs typeface="+mj-cs"/>
              </a:rPr>
              <a:t>YOU!</a:t>
            </a:r>
            <a:br>
              <a:rPr lang="en-US" sz="2000" b="1" kern="1200" dirty="0">
                <a:solidFill>
                  <a:srgbClr val="FFFFFF"/>
                </a:solidFill>
                <a:latin typeface="+mj-lt"/>
                <a:ea typeface="+mj-ea"/>
                <a:cs typeface="+mj-cs"/>
              </a:rPr>
            </a:br>
            <a:r>
              <a:rPr lang="en-US" sz="2000" b="1" dirty="0">
                <a:solidFill>
                  <a:schemeClr val="accent1"/>
                </a:solidFill>
              </a:rPr>
              <a:t>j</a:t>
            </a:r>
            <a:r>
              <a:rPr lang="en-US" sz="2000" b="1" kern="1200" dirty="0">
                <a:solidFill>
                  <a:srgbClr val="FFFFFF"/>
                </a:solidFill>
                <a:latin typeface="+mj-lt"/>
                <a:ea typeface="+mj-ea"/>
                <a:cs typeface="+mj-cs"/>
                <a:hlinkClick r:id="rId3"/>
              </a:rPr>
              <a:t>ane.friswell@kirklees.gov.uk</a:t>
            </a:r>
            <a:br>
              <a:rPr lang="en-US" sz="2000" b="1" kern="1200" dirty="0">
                <a:solidFill>
                  <a:srgbClr val="FFFFFF"/>
                </a:solidFill>
                <a:latin typeface="+mj-lt"/>
                <a:ea typeface="+mj-ea"/>
                <a:cs typeface="+mj-cs"/>
              </a:rPr>
            </a:br>
            <a:r>
              <a:rPr lang="en-US" sz="2000" b="1" kern="1200" dirty="0">
                <a:solidFill>
                  <a:srgbClr val="FFFFFF"/>
                </a:solidFill>
                <a:latin typeface="+mj-lt"/>
                <a:ea typeface="+mj-ea"/>
                <a:cs typeface="+mj-cs"/>
              </a:rPr>
              <a:t>07840756109</a:t>
            </a:r>
            <a:br>
              <a:rPr lang="en-US" sz="2000" b="1" kern="1200" dirty="0">
                <a:solidFill>
                  <a:srgbClr val="FFFFFF"/>
                </a:solidFill>
                <a:latin typeface="+mj-lt"/>
                <a:ea typeface="+mj-ea"/>
                <a:cs typeface="+mj-cs"/>
              </a:rPr>
            </a:br>
            <a:br>
              <a:rPr lang="en-US" sz="2000" b="1" kern="1200" dirty="0">
                <a:solidFill>
                  <a:srgbClr val="FFFFFF"/>
                </a:solidFill>
                <a:latin typeface="+mj-lt"/>
                <a:ea typeface="+mj-ea"/>
                <a:cs typeface="+mj-cs"/>
              </a:rPr>
            </a:br>
            <a:r>
              <a:rPr lang="en-US" sz="2000" b="1" kern="1200" dirty="0">
                <a:solidFill>
                  <a:srgbClr val="FFFFFF"/>
                </a:solidFill>
                <a:latin typeface="+mj-lt"/>
                <a:ea typeface="+mj-ea"/>
                <a:cs typeface="+mj-cs"/>
              </a:rPr>
              <a:t>Do get in touch</a:t>
            </a:r>
            <a:br>
              <a:rPr lang="en-US" sz="2000" b="1" kern="1200" dirty="0">
                <a:solidFill>
                  <a:srgbClr val="FFFFFF"/>
                </a:solidFill>
                <a:latin typeface="+mj-lt"/>
                <a:ea typeface="+mj-ea"/>
                <a:cs typeface="+mj-cs"/>
              </a:rPr>
            </a:br>
            <a:endParaRPr lang="en-US" sz="2000" b="1" kern="1200" dirty="0">
              <a:solidFill>
                <a:srgbClr val="FFFFFF"/>
              </a:solidFill>
              <a:latin typeface="+mj-lt"/>
              <a:ea typeface="+mj-ea"/>
              <a:cs typeface="+mj-cs"/>
            </a:endParaRPr>
          </a:p>
        </p:txBody>
      </p:sp>
    </p:spTree>
    <p:extLst>
      <p:ext uri="{BB962C8B-B14F-4D97-AF65-F5344CB8AC3E}">
        <p14:creationId xmlns:p14="http://schemas.microsoft.com/office/powerpoint/2010/main" val="17176767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12384</TotalTime>
  <Words>409</Words>
  <Application>Microsoft Office PowerPoint</Application>
  <PresentationFormat>Widescreen</PresentationFormat>
  <Paragraphs>55</Paragraphs>
  <Slides>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Reviewing Specialist Provision &amp; Alternative Provision in Kirklees 2020/21 The views of parents &amp; carers</vt:lpstr>
      <vt:lpstr>Why review?</vt:lpstr>
      <vt:lpstr>Specialist Provision in Kirklees</vt:lpstr>
      <vt:lpstr>Your experience and views are important</vt:lpstr>
      <vt:lpstr>Review process</vt:lpstr>
      <vt:lpstr>Thank YOU! jane.friswell@kirklees.gov.uk 07840756109  Do get in touch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Reviewing Specialist Provision &amp; Alternative Provision in Kirklees 2020/21</dc:title>
  <dc:creator>jane.friswell@outlook.com</dc:creator>
  <cp:lastModifiedBy>PCAN Kirklees</cp:lastModifiedBy>
  <cp:revision>11</cp:revision>
  <dcterms:created xsi:type="dcterms:W3CDTF">2020-09-23T05:46:04Z</dcterms:created>
  <dcterms:modified xsi:type="dcterms:W3CDTF">2021-02-24T16:01:03Z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2127eb8-1c2a-4c17-86cc-a5ba0926d1f9_Enabled">
    <vt:lpwstr>True</vt:lpwstr>
  </property>
  <property fmtid="{D5CDD505-2E9C-101B-9397-08002B2CF9AE}" pid="3" name="MSIP_Label_22127eb8-1c2a-4c17-86cc-a5ba0926d1f9_SiteId">
    <vt:lpwstr>61d0734f-7fce-4063-b638-09ac5ad5a43f</vt:lpwstr>
  </property>
  <property fmtid="{D5CDD505-2E9C-101B-9397-08002B2CF9AE}" pid="4" name="MSIP_Label_22127eb8-1c2a-4c17-86cc-a5ba0926d1f9_Owner">
    <vt:lpwstr>Jane.Friswell@Kirklees.gov.uk</vt:lpwstr>
  </property>
  <property fmtid="{D5CDD505-2E9C-101B-9397-08002B2CF9AE}" pid="5" name="MSIP_Label_22127eb8-1c2a-4c17-86cc-a5ba0926d1f9_SetDate">
    <vt:lpwstr>2021-02-23T18:09:29.9151191Z</vt:lpwstr>
  </property>
  <property fmtid="{D5CDD505-2E9C-101B-9397-08002B2CF9AE}" pid="6" name="MSIP_Label_22127eb8-1c2a-4c17-86cc-a5ba0926d1f9_Name">
    <vt:lpwstr>Official</vt:lpwstr>
  </property>
  <property fmtid="{D5CDD505-2E9C-101B-9397-08002B2CF9AE}" pid="7" name="MSIP_Label_22127eb8-1c2a-4c17-86cc-a5ba0926d1f9_Application">
    <vt:lpwstr>Microsoft Azure Information Protection</vt:lpwstr>
  </property>
  <property fmtid="{D5CDD505-2E9C-101B-9397-08002B2CF9AE}" pid="8" name="MSIP_Label_22127eb8-1c2a-4c17-86cc-a5ba0926d1f9_ActionId">
    <vt:lpwstr>cb04a842-2213-4af0-8cb6-6863b8b9099b</vt:lpwstr>
  </property>
  <property fmtid="{D5CDD505-2E9C-101B-9397-08002B2CF9AE}" pid="9" name="MSIP_Label_22127eb8-1c2a-4c17-86cc-a5ba0926d1f9_Extended_MSFT_Method">
    <vt:lpwstr>Automatic</vt:lpwstr>
  </property>
  <property fmtid="{D5CDD505-2E9C-101B-9397-08002B2CF9AE}" pid="10" name="Sensitivity">
    <vt:lpwstr>Official</vt:lpwstr>
  </property>
</Properties>
</file>